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6"/>
  </p:notesMasterIdLst>
  <p:handoutMasterIdLst>
    <p:handoutMasterId r:id="rId7"/>
  </p:handoutMasterIdLst>
  <p:sldIdLst>
    <p:sldId id="615" r:id="rId2"/>
    <p:sldId id="1144" r:id="rId3"/>
    <p:sldId id="1164" r:id="rId4"/>
    <p:sldId id="1138" r:id="rId5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E7513C4-9EFF-4087-942A-6F270D05E567}">
          <p14:sldIdLst>
            <p14:sldId id="615"/>
            <p14:sldId id="1144"/>
            <p14:sldId id="1164"/>
            <p14:sldId id="11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0AD47"/>
    <a:srgbClr val="3333FF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2022-12-07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73829" y="1685109"/>
            <a:ext cx="6257108" cy="2521131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 Android </a:t>
            </a:r>
            <a:r>
              <a:rPr lang="en-US" altLang="ko-KR" sz="4000" smtClean="0">
                <a:solidFill>
                  <a:srgbClr val="FFFF00"/>
                </a:solidFill>
                <a:effectLst/>
              </a:rPr>
              <a:t>Studio</a:t>
            </a:r>
            <a:r>
              <a:rPr lang="ko-KR" altLang="en-US" sz="4000" smtClean="0">
                <a:solidFill>
                  <a:srgbClr val="FFFF00"/>
                </a:solidFill>
                <a:effectLst/>
              </a:rPr>
              <a:t> 시작하기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Android Studio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설정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Settings</a:t>
            </a:r>
            <a:endParaRPr lang="en-US" altLang="ko-KR" sz="2000" dirty="0">
              <a:solidFill>
                <a:srgbClr val="0000FF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Editor -&gt; General -&gt; Auto Import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896" y="2492896"/>
            <a:ext cx="5460209" cy="391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2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Android Studio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단축키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Auto Alignment</a:t>
            </a:r>
            <a:endParaRPr lang="en-US" altLang="ko-KR" dirty="0">
              <a:solidFill>
                <a:srgbClr val="0000FF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latin typeface="+mn-ea"/>
                <a:cs typeface="Arial" panose="020B0604020202020204" pitchFamily="34" charset="0"/>
              </a:rPr>
              <a:t>Ctrl+Alt+L</a:t>
            </a:r>
            <a:endParaRPr lang="en-US" altLang="ko-KR" sz="1400" dirty="0" smtClean="0"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Search Everywhere</a:t>
            </a:r>
            <a:endParaRPr lang="en-US" altLang="ko-KR" dirty="0">
              <a:solidFill>
                <a:srgbClr val="0000FF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n-ea"/>
                <a:cs typeface="Arial" panose="020B0604020202020204" pitchFamily="34" charset="0"/>
              </a:rPr>
              <a:t>Double Shift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Go to File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latin typeface="+mn-ea"/>
                <a:cs typeface="Arial" panose="020B0604020202020204" pitchFamily="34" charset="0"/>
              </a:rPr>
              <a:t>Ctrl+Shift+N</a:t>
            </a:r>
            <a:endParaRPr lang="en-US" altLang="ko-KR" sz="1400" dirty="0" smtClean="0"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Recent Files</a:t>
            </a:r>
            <a:endParaRPr lang="en-US" altLang="ko-KR" dirty="0">
              <a:solidFill>
                <a:srgbClr val="0000FF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latin typeface="+mn-ea"/>
                <a:cs typeface="Arial" panose="020B0604020202020204" pitchFamily="34" charset="0"/>
              </a:rPr>
              <a:t>Ctrl+E</a:t>
            </a:r>
            <a:endParaRPr lang="en-US" altLang="ko-KR" sz="1400" dirty="0" smtClean="0"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Navigation Bar </a:t>
            </a:r>
            <a:endParaRPr lang="en-US" altLang="ko-KR" dirty="0">
              <a:solidFill>
                <a:srgbClr val="0000FF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latin typeface="+mn-ea"/>
                <a:cs typeface="Arial" panose="020B0604020202020204" pitchFamily="34" charset="0"/>
              </a:rPr>
              <a:t>Alt+Home</a:t>
            </a:r>
            <a:endParaRPr lang="en-US" altLang="ko-KR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220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Android Studio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단축키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Multi Select</a:t>
            </a:r>
            <a:endParaRPr lang="en-US" altLang="ko-KR" dirty="0">
              <a:solidFill>
                <a:srgbClr val="0000FF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Shift + Alt + Mouse Drag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Ctrl + Shift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+ Alt + 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j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Alt + j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rgbClr val="0000FF"/>
              </a:solidFill>
              <a:latin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Make Project</a:t>
            </a:r>
            <a:endParaRPr lang="en-US" altLang="ko-KR" dirty="0">
              <a:solidFill>
                <a:srgbClr val="0000FF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n-ea"/>
                <a:cs typeface="Arial" panose="020B0604020202020204" pitchFamily="34" charset="0"/>
              </a:rPr>
              <a:t>Ctrl+F9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Run</a:t>
            </a:r>
            <a:endParaRPr lang="en-US" altLang="ko-KR" dirty="0">
              <a:solidFill>
                <a:srgbClr val="0000FF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n-ea"/>
                <a:cs typeface="Arial" panose="020B0604020202020204" pitchFamily="34" charset="0"/>
              </a:rPr>
              <a:t>Shift+F10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Import Clear</a:t>
            </a:r>
            <a:endParaRPr lang="en-US" altLang="ko-KR" dirty="0">
              <a:solidFill>
                <a:srgbClr val="0000FF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latin typeface="+mn-ea"/>
                <a:cs typeface="Arial" panose="020B0604020202020204" pitchFamily="34" charset="0"/>
              </a:rPr>
              <a:t>Ctrl+Alt+O</a:t>
            </a:r>
            <a:endParaRPr lang="en-US" altLang="ko-KR" sz="1400" dirty="0" smtClean="0"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2559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37576</TotalTime>
  <Words>66</Words>
  <Application>Microsoft Office PowerPoint</Application>
  <PresentationFormat>화면 슬라이드 쇼(4:3)</PresentationFormat>
  <Paragraphs>63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 Android Studio 시작하기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3874</cp:revision>
  <cp:lastPrinted>2020-07-31T05:58:37Z</cp:lastPrinted>
  <dcterms:created xsi:type="dcterms:W3CDTF">2007-03-28T23:45:48Z</dcterms:created>
  <dcterms:modified xsi:type="dcterms:W3CDTF">2022-12-07T09:04:09Z</dcterms:modified>
</cp:coreProperties>
</file>