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23" r:id="rId3"/>
    <p:sldId id="1124" r:id="rId4"/>
    <p:sldId id="1118" r:id="rId5"/>
    <p:sldId id="1125" r:id="rId6"/>
    <p:sldId id="1126" r:id="rId7"/>
    <p:sldId id="1127" r:id="rId8"/>
    <p:sldId id="1128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user/ip123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/flask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Flask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플라스크</a:t>
            </a:r>
            <a:r>
              <a:rPr lang="en-US" altLang="ko-KR" sz="1600" dirty="0" smtClean="0"/>
              <a:t>(Flask)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파이썬으로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웹 어플리케이션을 만드는 마이크로 프레임워크이다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무료로 사용할 경우 하나의 계정에 하나의 </a:t>
            </a:r>
            <a:r>
              <a:rPr lang="en-US" altLang="ko-KR" sz="1600" dirty="0" err="1" smtClean="0"/>
              <a:t>WebApp</a:t>
            </a:r>
            <a:r>
              <a:rPr lang="ko-KR" altLang="en-US" sz="1600" dirty="0" smtClean="0"/>
              <a:t>만 배포할 수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용량 제한 </a:t>
            </a:r>
            <a:r>
              <a:rPr lang="en-US" altLang="ko-KR" sz="1600" dirty="0" smtClean="0"/>
              <a:t>: 512MB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Framework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Flask, Django, </a:t>
            </a:r>
            <a:r>
              <a:rPr lang="en-US" altLang="ko-KR" sz="1600" dirty="0" err="1" smtClean="0"/>
              <a:t>Tornade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Micro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Framework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핵심 </a:t>
            </a:r>
            <a:r>
              <a:rPr lang="ko-KR" altLang="en-US" sz="1600" dirty="0"/>
              <a:t>기능만 간결하게 유지하지만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확장 가능한 것을 목적으로 하는 프레임워크이다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특별한 도구나 라이브러리가 필요 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Flask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PIP (Package Manager)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에서 작성된 패키지 소프트웨어를 설치하는데 사용된다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명령 줄 인터페이스</a:t>
            </a:r>
            <a:r>
              <a:rPr lang="en-US" altLang="ko-KR" sz="1600" dirty="0" smtClean="0"/>
              <a:t>(Command Line Interface)</a:t>
            </a:r>
            <a:r>
              <a:rPr lang="ko-KR" altLang="en-US" sz="1600" dirty="0" smtClean="0"/>
              <a:t>만으로 이루어져있다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PIP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을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이용한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pip install --upgrade </a:t>
            </a:r>
            <a:r>
              <a:rPr lang="en-US" altLang="ko-KR" sz="1600" dirty="0" smtClean="0"/>
              <a:t>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pip install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lask –version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Anaconda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을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이용한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install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onda</a:t>
            </a:r>
            <a:r>
              <a:rPr lang="en-US" altLang="ko-KR" sz="1600" dirty="0" smtClean="0"/>
              <a:t> update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flask </a:t>
            </a:r>
            <a:r>
              <a:rPr lang="en-US" altLang="ko-KR" sz="1600" dirty="0"/>
              <a:t>–</a:t>
            </a:r>
            <a:r>
              <a:rPr lang="en-US" altLang="ko-KR" sz="1600" dirty="0" smtClean="0"/>
              <a:t>version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개발 환경 설치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폴더 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Root Folder (App)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templates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index.html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static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114550" lvl="4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layout.css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lt"/>
                <a:ea typeface="HY헤드라인M" pitchFamily="18" charset="-127"/>
              </a:rPr>
              <a:t>웹사이트 배포하기 </a:t>
            </a:r>
            <a:r>
              <a:rPr lang="en-US" altLang="ko-KR" sz="2400" dirty="0" smtClean="0">
                <a:latin typeface="+mj-lt"/>
                <a:ea typeface="HY헤드라인M" pitchFamily="18" charset="-127"/>
              </a:rPr>
              <a:t>- </a:t>
            </a:r>
            <a:r>
              <a:rPr lang="en-US" altLang="ko-KR" sz="2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Python </a:t>
            </a:r>
            <a:r>
              <a:rPr lang="en-US" altLang="ko-KR" sz="2400" dirty="0" smtClean="0">
                <a:latin typeface="+mj-lt"/>
              </a:rPr>
              <a:t>Anywhere</a:t>
            </a:r>
            <a:endParaRPr lang="en-US" altLang="ko-KR" sz="24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Python Anywhere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https://www.pythonanywhere.com/user/ip1235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ip1235.pythonanywhere.com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배포 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Add a new web </a:t>
            </a:r>
            <a:r>
              <a:rPr lang="en-US" altLang="ko-KR" sz="1600" dirty="0" smtClean="0"/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Framework :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 Version : Python 3.8 (Flask 1.1.1)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path </a:t>
            </a:r>
            <a:r>
              <a:rPr lang="en-US" altLang="ko-KR" sz="1600" dirty="0"/>
              <a:t>: /home/ip1235/flaskapp/flask_app.py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Source code </a:t>
            </a:r>
            <a:r>
              <a:rPr lang="en-US" altLang="ko-KR" sz="1600" dirty="0"/>
              <a:t>: /</a:t>
            </a:r>
            <a:r>
              <a:rPr lang="en-US" altLang="ko-KR" sz="1600" dirty="0" smtClean="0"/>
              <a:t>home/ip1235/</a:t>
            </a:r>
            <a:r>
              <a:rPr lang="en-US" altLang="ko-KR" sz="1600" dirty="0" err="1" smtClean="0"/>
              <a:t>flaskapp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Working directory : /home/ip1235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WSGI Configuration file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F0000"/>
                </a:solidFill>
              </a:rPr>
              <a:t>project_home</a:t>
            </a:r>
            <a:r>
              <a:rPr lang="en-US" altLang="ko-KR" sz="1400" dirty="0">
                <a:solidFill>
                  <a:srgbClr val="FF0000"/>
                </a:solidFill>
              </a:rPr>
              <a:t> = '/home/ip1235/</a:t>
            </a:r>
            <a:r>
              <a:rPr lang="en-US" altLang="ko-KR" sz="1400" dirty="0" err="1">
                <a:solidFill>
                  <a:srgbClr val="FF0000"/>
                </a:solidFill>
              </a:rPr>
              <a:t>flaskapp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웹사이트 배포하기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-  Python Anywhere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395524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VS Code – requirements.txt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생성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필요한 라이브러리 정보 생성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pip freeze &gt; requirements.txt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Consoles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Bash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</a:t>
            </a:r>
            <a:r>
              <a:rPr lang="en-US" altLang="ko-KR" sz="1600" dirty="0" err="1" smtClean="0"/>
              <a:t>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clone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github.com/jsh-1235/flaskapp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pip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flask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</a:t>
            </a:r>
            <a:r>
              <a:rPr lang="en-US" altLang="ko-KR" sz="1600" dirty="0" err="1" smtClean="0"/>
              <a:t>flaskapp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pip </a:t>
            </a:r>
            <a:r>
              <a:rPr lang="en-US" altLang="ko-KR" sz="1600" dirty="0"/>
              <a:t>install -r </a:t>
            </a:r>
            <a:r>
              <a:rPr lang="en-US" altLang="ko-KR" sz="1600" dirty="0" smtClean="0"/>
              <a:t>requirements.txt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Realod</a:t>
            </a:r>
            <a:r>
              <a:rPr lang="en-US" altLang="ko-KR" sz="1600" dirty="0" smtClean="0">
                <a:solidFill>
                  <a:srgbClr val="FF0000"/>
                </a:solidFill>
              </a:rPr>
              <a:t> &amp; Run Settings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웹사이트 배포하기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(PaaS)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빌드 과정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폴더에 </a:t>
            </a:r>
            <a:r>
              <a:rPr lang="en-US" altLang="ko-KR" sz="1600" dirty="0" err="1" smtClean="0"/>
              <a:t>virtualenv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python -m </a:t>
            </a:r>
            <a:r>
              <a:rPr lang="en-US" altLang="ko-KR" sz="1600" dirty="0" err="1"/>
              <a:t>venv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venv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가상 환경 이름</a:t>
            </a:r>
            <a:r>
              <a:rPr lang="en-US" altLang="ko-KR" sz="16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라이브러리 설치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pip install </a:t>
            </a:r>
            <a:r>
              <a:rPr lang="en-US" altLang="ko-KR" sz="1400" dirty="0" smtClean="0"/>
              <a:t>flask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pip </a:t>
            </a:r>
            <a:r>
              <a:rPr lang="en-US" altLang="ko-KR" sz="1400" dirty="0"/>
              <a:t>install </a:t>
            </a:r>
            <a:r>
              <a:rPr lang="en-US" altLang="ko-KR" sz="1400" dirty="0" err="1" smtClean="0"/>
              <a:t>gunicorn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실행 파일 생성</a:t>
            </a:r>
            <a:r>
              <a:rPr lang="en-US" altLang="ko-KR" sz="1600" dirty="0" smtClean="0"/>
              <a:t>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app.py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앱 운영에 관한 파일 생성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Procfile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web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gunicorn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app:app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삽입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50"/>
                </a:solidFill>
              </a:rPr>
              <a:t>web: python </a:t>
            </a:r>
            <a:r>
              <a:rPr lang="en-US" altLang="ko-KR" sz="1400" dirty="0" smtClean="0">
                <a:solidFill>
                  <a:srgbClr val="00B050"/>
                </a:solidFill>
              </a:rPr>
              <a:t>app.py :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Tensorflow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의존성 문서 생성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>
                <a:solidFill>
                  <a:schemeClr val="tx1"/>
                </a:solidFill>
              </a:rPr>
              <a:t>requirements.txt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pip freeze &gt; requirements.txt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>
                <a:solidFill>
                  <a:schemeClr val="tx1"/>
                </a:solidFill>
              </a:rPr>
              <a:t>tensorflow</a:t>
            </a:r>
            <a:r>
              <a:rPr lang="en-US" altLang="ko-KR" sz="1200" dirty="0">
                <a:solidFill>
                  <a:schemeClr val="tx1"/>
                </a:solidFill>
              </a:rPr>
              <a:t>==1.15.0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>
                <a:solidFill>
                  <a:schemeClr val="tx1"/>
                </a:solidFill>
              </a:rPr>
              <a:t>tensorflow</a:t>
            </a:r>
            <a:r>
              <a:rPr lang="en-US" altLang="ko-KR" sz="1200" dirty="0">
                <a:solidFill>
                  <a:schemeClr val="tx1"/>
                </a:solidFill>
              </a:rPr>
              <a:t>-estimator==1.15.1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3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웹사이트 배포하기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(PaaS)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GitHub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add </a:t>
            </a:r>
            <a:r>
              <a:rPr lang="en-US" altLang="ko-KR" sz="1600" dirty="0">
                <a:solidFill>
                  <a:srgbClr val="FF0000"/>
                </a:solidFill>
              </a:rPr>
              <a:t>app.py </a:t>
            </a:r>
            <a:r>
              <a:rPr lang="en-US" altLang="ko-KR" sz="1600" dirty="0" err="1">
                <a:solidFill>
                  <a:srgbClr val="FF0000"/>
                </a:solidFill>
              </a:rPr>
              <a:t>Procfile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requirements.txt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commit -m "first </a:t>
            </a:r>
            <a:r>
              <a:rPr lang="en-US" altLang="ko-KR" sz="1600" dirty="0" smtClean="0"/>
              <a:t>commit“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add origin 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로그인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앱 생성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Deploy Branch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Check Enable Automatic Deploys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35319</TotalTime>
  <Words>358</Words>
  <Application>Microsoft Office PowerPoint</Application>
  <PresentationFormat>화면 슬라이드 쇼(4:3)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Flask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3721</cp:revision>
  <cp:lastPrinted>2020-07-31T05:58:37Z</cp:lastPrinted>
  <dcterms:created xsi:type="dcterms:W3CDTF">2007-03-28T23:45:48Z</dcterms:created>
  <dcterms:modified xsi:type="dcterms:W3CDTF">2022-12-07T02:55:18Z</dcterms:modified>
</cp:coreProperties>
</file>