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615" r:id="rId2"/>
    <p:sldId id="617" r:id="rId3"/>
    <p:sldId id="618" r:id="rId4"/>
    <p:sldId id="616" r:id="rId5"/>
    <p:sldId id="622" r:id="rId6"/>
    <p:sldId id="619" r:id="rId7"/>
    <p:sldId id="620" r:id="rId8"/>
    <p:sldId id="621" r:id="rId9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94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43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1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NPM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개발 도구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(</a:t>
            </a:r>
            <a:r>
              <a:rPr lang="ko-KR" altLang="en-US" sz="1600" dirty="0"/>
              <a:t>노드 패키지 매니저</a:t>
            </a:r>
            <a:r>
              <a:rPr lang="en-US" altLang="ko-KR" sz="1600" dirty="0"/>
              <a:t>/Node Package Manager)</a:t>
            </a:r>
            <a:r>
              <a:rPr lang="ko-KR" altLang="en-US" sz="1600" dirty="0"/>
              <a:t>은 자바스크립트 프로그래밍 언어를 위한 패키지 관리자이다</a:t>
            </a:r>
            <a:r>
              <a:rPr lang="en-US" altLang="ko-KR" sz="1600" dirty="0"/>
              <a:t>. </a:t>
            </a:r>
            <a:r>
              <a:rPr lang="ko-KR" altLang="en-US" sz="1600" dirty="0"/>
              <a:t>자바스크립트 런타임 환경 </a:t>
            </a:r>
            <a:r>
              <a:rPr lang="en-US" altLang="ko-KR" sz="1600" dirty="0"/>
              <a:t>Node.js</a:t>
            </a:r>
            <a:r>
              <a:rPr lang="ko-KR" altLang="en-US" sz="1600" dirty="0"/>
              <a:t>의 기본 패키지 관리자이다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명령 </a:t>
            </a:r>
            <a:r>
              <a:rPr lang="ko-KR" altLang="en-US" dirty="0">
                <a:solidFill>
                  <a:srgbClr val="FF0000"/>
                </a:solidFill>
              </a:rPr>
              <a:t>줄 클라이언트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npm</a:t>
            </a:r>
            <a:r>
              <a:rPr lang="en-US" altLang="ko-KR" dirty="0">
                <a:solidFill>
                  <a:srgbClr val="FF0000"/>
                </a:solidFill>
              </a:rPr>
              <a:t>), </a:t>
            </a:r>
            <a:r>
              <a:rPr lang="ko-KR" altLang="en-US" dirty="0">
                <a:solidFill>
                  <a:srgbClr val="FF0000"/>
                </a:solidFill>
              </a:rPr>
              <a:t>그리고 공개 패키지와 지불 방식의 개인 패키지의 온라인 데이터베이스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npm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레지스트리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로 이루어져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 </a:t>
            </a:r>
            <a:r>
              <a:rPr lang="ko-KR" altLang="en-US" sz="1600" dirty="0"/>
              <a:t>레지스트리는 클라이언트를 통해 접근되며 사용 가능한 패키지들은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</a:t>
            </a:r>
            <a:r>
              <a:rPr lang="ko-KR" altLang="en-US" sz="1600" dirty="0"/>
              <a:t>웹사이트를 통해 찾아보고 검색할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패키지 관리자와 레지스트리는 </a:t>
            </a:r>
            <a:r>
              <a:rPr lang="en-US" altLang="ko-KR" sz="1600" dirty="0" err="1"/>
              <a:t>npm</a:t>
            </a:r>
            <a:r>
              <a:rPr lang="ko-KR" altLang="en-US" sz="1600" dirty="0"/>
              <a:t>사에 의해 관리된다</a:t>
            </a:r>
            <a:r>
              <a:rPr lang="en-US" altLang="ko-KR" sz="1600" dirty="0" smtClean="0"/>
              <a:t>.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모듈 만들기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폴더 생성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 math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code 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NPM </a:t>
            </a:r>
            <a:r>
              <a:rPr lang="ko-KR" altLang="en-US" sz="1600" dirty="0" smtClean="0"/>
              <a:t>초기화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B0F0"/>
                </a:solidFill>
              </a:rPr>
              <a:t>npm</a:t>
            </a:r>
            <a:r>
              <a:rPr lang="en-US" altLang="ko-KR" sz="1600" dirty="0" smtClean="0">
                <a:solidFill>
                  <a:srgbClr val="00B0F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init</a:t>
            </a:r>
            <a:r>
              <a:rPr lang="en-US" altLang="ko-KR" sz="1600" dirty="0" smtClean="0">
                <a:solidFill>
                  <a:srgbClr val="00B0F0"/>
                </a:solidFill>
              </a:rPr>
              <a:t> </a:t>
            </a:r>
            <a:r>
              <a:rPr lang="en-US" altLang="ko-KR" sz="1600" dirty="0" smtClean="0"/>
              <a:t>or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npm</a:t>
            </a:r>
            <a:r>
              <a:rPr lang="en-US" altLang="ko-KR" sz="1600" dirty="0" smtClean="0">
                <a:solidFill>
                  <a:srgbClr val="00B0F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init</a:t>
            </a:r>
            <a:r>
              <a:rPr lang="en-US" altLang="ko-KR" sz="1600" dirty="0" smtClean="0">
                <a:solidFill>
                  <a:srgbClr val="00B0F0"/>
                </a:solidFill>
              </a:rPr>
              <a:t> –y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00B0F0"/>
                </a:solidFill>
              </a:rPr>
              <a:t>main.js </a:t>
            </a:r>
            <a:r>
              <a:rPr lang="ko-KR" altLang="en-US" sz="1600" dirty="0" smtClean="0">
                <a:solidFill>
                  <a:srgbClr val="00B0F0"/>
                </a:solidFill>
              </a:rPr>
              <a:t>파일 생성</a:t>
            </a:r>
            <a:endParaRPr lang="en-US" altLang="ko-KR" sz="1600" dirty="0" smtClean="0">
              <a:solidFill>
                <a:srgbClr val="00B0F0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5088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Package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업데이트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-g </a:t>
            </a: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-check-update : </a:t>
            </a:r>
            <a:r>
              <a:rPr lang="ko-KR" altLang="en-US" sz="1400" dirty="0" smtClean="0"/>
              <a:t>전역적으로 업데이트 수행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ncu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–u : </a:t>
            </a:r>
            <a:r>
              <a:rPr lang="ko-KR" altLang="en-US" sz="1400" dirty="0" smtClean="0">
                <a:solidFill>
                  <a:srgbClr val="FF0000"/>
                </a:solidFill>
              </a:rPr>
              <a:t>업데이트 항목 표시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install </a:t>
            </a:r>
            <a:r>
              <a:rPr lang="en-US" altLang="ko-KR" sz="1400" dirty="0" smtClean="0">
                <a:solidFill>
                  <a:srgbClr val="FF0000"/>
                </a:solidFill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</a:rPr>
              <a:t>실제 업데이트 수행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npx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-check-updates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npx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-check-updates -</a:t>
            </a:r>
            <a:r>
              <a:rPr lang="en-US" altLang="ko-KR" sz="1400" dirty="0" smtClean="0">
                <a:solidFill>
                  <a:srgbClr val="FF0000"/>
                </a:solidFill>
              </a:rPr>
              <a:t>u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Dependencies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목록 자동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npm</a:t>
            </a:r>
            <a:r>
              <a:rPr lang="en-US" altLang="ko-KR" sz="1600" dirty="0">
                <a:solidFill>
                  <a:srgbClr val="FF0000"/>
                </a:solidFill>
              </a:rPr>
              <a:t> install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package.json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 목록 확인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list –g –depth=0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list –g –</a:t>
            </a:r>
            <a:r>
              <a:rPr lang="en-US" altLang="ko-KR" sz="1400" dirty="0" smtClean="0"/>
              <a:t>depth=1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outdated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install –s underscore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install </a:t>
            </a:r>
            <a:r>
              <a:rPr lang="en-US" altLang="ko-KR" sz="1600" dirty="0" err="1" smtClean="0"/>
              <a:t>ugflify-js</a:t>
            </a:r>
            <a:r>
              <a:rPr lang="en-US" altLang="ko-KR" sz="1600" dirty="0" smtClean="0"/>
              <a:t> –g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/>
              <a:t>uglifyjs</a:t>
            </a:r>
            <a:r>
              <a:rPr lang="en-US" altLang="ko-KR" sz="1400" dirty="0"/>
              <a:t> users.js -o users.min.js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</a:t>
            </a:r>
            <a:r>
              <a:rPr lang="en-US" altLang="ko-KR" sz="1600" dirty="0" err="1" smtClean="0"/>
              <a:t>pm</a:t>
            </a:r>
            <a:r>
              <a:rPr lang="en-US" altLang="ko-KR" sz="1600" dirty="0" smtClean="0"/>
              <a:t> uninstall underscore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모듈 최신 업데이트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1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ncu</a:t>
            </a:r>
            <a:r>
              <a:rPr lang="en-US" altLang="ko-KR" sz="1600" dirty="0" smtClean="0"/>
              <a:t> –u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install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모듈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최신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업데이트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2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등록된 </a:t>
            </a:r>
            <a:r>
              <a:rPr lang="ko-KR" altLang="en-US" sz="1400" dirty="0"/>
              <a:t>모듈들을 의존성에 알맞게 최신 버전으로 업데이트 한다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npx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-check-updates -u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54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모듈 만들기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등록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(NPM Registry)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B0F0"/>
                </a:solidFill>
              </a:rPr>
              <a:t>npm</a:t>
            </a:r>
            <a:r>
              <a:rPr lang="en-US" altLang="ko-KR" sz="1600" dirty="0">
                <a:solidFill>
                  <a:srgbClr val="00B0F0"/>
                </a:solidFill>
              </a:rPr>
              <a:t> login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info @</a:t>
            </a:r>
            <a:r>
              <a:rPr lang="en-US" altLang="ko-KR" sz="1600" dirty="0" smtClean="0">
                <a:solidFill>
                  <a:schemeClr val="tx1"/>
                </a:solidFill>
              </a:rPr>
              <a:t>jsh-1235/math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B0F0"/>
                </a:solidFill>
              </a:rPr>
              <a:t>npm</a:t>
            </a:r>
            <a:r>
              <a:rPr lang="en-US" altLang="ko-KR" sz="1600" dirty="0">
                <a:solidFill>
                  <a:srgbClr val="00B0F0"/>
                </a:solidFill>
              </a:rPr>
              <a:t> publish --access </a:t>
            </a:r>
            <a:r>
              <a:rPr lang="en-US" altLang="ko-KR" sz="1600" dirty="0" smtClean="0">
                <a:solidFill>
                  <a:srgbClr val="00B0F0"/>
                </a:solidFill>
              </a:rPr>
              <a:t>public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등록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(NPM Registry)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version patch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publish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(NPM Registry)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특정 </a:t>
            </a:r>
            <a:r>
              <a:rPr lang="ko-KR" altLang="en-US" sz="1600" dirty="0">
                <a:solidFill>
                  <a:schemeClr val="tx1"/>
                </a:solidFill>
              </a:rPr>
              <a:t>버전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unpublish</a:t>
            </a:r>
            <a:r>
              <a:rPr lang="en-US" altLang="ko-KR" sz="1600" dirty="0">
                <a:solidFill>
                  <a:schemeClr val="tx1"/>
                </a:solidFill>
              </a:rPr>
              <a:t> @</a:t>
            </a:r>
            <a:r>
              <a:rPr lang="en-US" altLang="ko-KR" sz="1600" dirty="0" smtClean="0">
                <a:solidFill>
                  <a:schemeClr val="tx1"/>
                </a:solidFill>
              </a:rPr>
              <a:t>jsh-1235/math@1.0.0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전체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r>
              <a:rPr lang="en-US" altLang="ko-KR" sz="1600" dirty="0" smtClean="0">
                <a:solidFill>
                  <a:schemeClr val="tx1"/>
                </a:solidFill>
              </a:rPr>
              <a:t> :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unpublish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@</a:t>
            </a:r>
            <a:r>
              <a:rPr lang="en-US" altLang="ko-KR" sz="1600" dirty="0" smtClean="0">
                <a:solidFill>
                  <a:schemeClr val="tx1"/>
                </a:solidFill>
              </a:rPr>
              <a:t>jsh-1235/</a:t>
            </a:r>
            <a:r>
              <a:rPr lang="en-US" altLang="ko-KR" sz="1600" dirty="0">
                <a:solidFill>
                  <a:schemeClr val="tx1"/>
                </a:solidFill>
              </a:rPr>
              <a:t>math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</a:t>
            </a:r>
            <a:r>
              <a:rPr lang="en-US" altLang="ko-KR" sz="1600" dirty="0">
                <a:solidFill>
                  <a:schemeClr val="tx1"/>
                </a:solidFill>
              </a:rPr>
              <a:t>f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688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모듈 사용하기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전역 설치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install -g @jsh-1235/math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로컬 설치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install </a:t>
            </a:r>
            <a:r>
              <a:rPr lang="en-US" altLang="ko-KR" sz="1600" dirty="0" smtClean="0">
                <a:solidFill>
                  <a:schemeClr val="tx1"/>
                </a:solidFill>
              </a:rPr>
              <a:t>@jsh-1235/math --save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업데이트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전역 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update @jsh-1235/math -g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로컬 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update </a:t>
            </a:r>
            <a:r>
              <a:rPr lang="en-US" altLang="ko-KR" sz="1600" dirty="0">
                <a:solidFill>
                  <a:schemeClr val="tx1"/>
                </a:solidFill>
              </a:rPr>
              <a:t>@</a:t>
            </a:r>
            <a:r>
              <a:rPr lang="en-US" altLang="ko-KR" sz="1600" dirty="0" smtClean="0">
                <a:solidFill>
                  <a:schemeClr val="tx1"/>
                </a:solidFill>
              </a:rPr>
              <a:t>jsh-1235/math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전역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uninstall –g </a:t>
            </a:r>
            <a:r>
              <a:rPr lang="en-US" altLang="ko-KR" sz="1600" dirty="0">
                <a:solidFill>
                  <a:schemeClr val="tx1"/>
                </a:solidFill>
              </a:rPr>
              <a:t>@jsh-1235/math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로컬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uninstall </a:t>
            </a:r>
            <a:r>
              <a:rPr lang="en-US" altLang="ko-KR" sz="1600" dirty="0">
                <a:solidFill>
                  <a:schemeClr val="tx1"/>
                </a:solidFill>
              </a:rPr>
              <a:t>@jsh-1235/math --save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NPX (NPM Package Runner)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ko-KR" altLang="en-US" sz="1400" dirty="0" smtClean="0"/>
              <a:t>을 통해서 설치할 수 있는 모듈을 쉽고 간단하게 사용할 수 있도록 도와주는 도구이다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한번만 설치되고 사용 후 폐기되는 패키지를 실행할 수 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작업 절차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기본적으로 </a:t>
            </a:r>
            <a:r>
              <a:rPr lang="ko-KR" altLang="en-US" sz="1400" dirty="0" smtClean="0"/>
              <a:t>실행 되어야 할 </a:t>
            </a:r>
            <a:r>
              <a:rPr lang="ko-KR" altLang="en-US" sz="1400" dirty="0"/>
              <a:t>패키지가 경로에 있는지 먼저 </a:t>
            </a:r>
            <a:r>
              <a:rPr lang="ko-KR" altLang="en-US" sz="1400" dirty="0" smtClean="0"/>
              <a:t>확인한다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경로에 </a:t>
            </a:r>
            <a:r>
              <a:rPr lang="ko-KR" altLang="en-US" sz="1400" dirty="0"/>
              <a:t>제대로 있다면</a:t>
            </a:r>
            <a:r>
              <a:rPr lang="en-US" altLang="ko-KR" sz="1400" dirty="0"/>
              <a:t>, </a:t>
            </a:r>
            <a:r>
              <a:rPr lang="ko-KR" altLang="en-US" sz="1400" dirty="0"/>
              <a:t>그대로 </a:t>
            </a:r>
            <a:r>
              <a:rPr lang="ko-KR" altLang="en-US" sz="1400" dirty="0" smtClean="0"/>
              <a:t>실행한다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그렇지 </a:t>
            </a:r>
            <a:r>
              <a:rPr lang="ko-KR" altLang="en-US" sz="1400" dirty="0"/>
              <a:t>않다면 패키지는 설치되어 있지 않다는 걸 의미하고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npx</a:t>
            </a:r>
            <a:r>
              <a:rPr lang="ko-KR" altLang="en-US" sz="1400" dirty="0"/>
              <a:t>가 최신 버전의 패키지를 설치를 한 후에 </a:t>
            </a:r>
            <a:r>
              <a:rPr lang="ko-KR" altLang="en-US" sz="1400" dirty="0" smtClean="0"/>
              <a:t>실행한다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실행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npx</a:t>
            </a:r>
            <a:r>
              <a:rPr lang="en-US" altLang="ko-KR" sz="1600" dirty="0"/>
              <a:t> -p @jsh-1235/math math-sum </a:t>
            </a:r>
            <a:r>
              <a:rPr lang="en-US" altLang="ko-KR" sz="1600" dirty="0" smtClean="0"/>
              <a:t>1,2,3,4,5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37051</TotalTime>
  <Words>401</Words>
  <Application>Microsoft Office PowerPoint</Application>
  <PresentationFormat>화면 슬라이드 쇼(4:3)</PresentationFormat>
  <Paragraphs>86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NPM 개발 도구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3907</cp:revision>
  <cp:lastPrinted>2020-07-31T05:58:37Z</cp:lastPrinted>
  <dcterms:created xsi:type="dcterms:W3CDTF">2007-03-28T23:45:48Z</dcterms:created>
  <dcterms:modified xsi:type="dcterms:W3CDTF">2022-12-07T08:42:50Z</dcterms:modified>
</cp:coreProperties>
</file>