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40" r:id="rId3"/>
    <p:sldId id="1141" r:id="rId4"/>
    <p:sldId id="1142" r:id="rId5"/>
    <p:sldId id="1143" r:id="rId6"/>
    <p:sldId id="1144" r:id="rId7"/>
    <p:sldId id="1145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6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5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4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87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Server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프로세스 관리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PM2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app.js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start app.js </a:t>
            </a:r>
            <a:r>
              <a:rPr lang="en-US" altLang="ko-KR" sz="1600" dirty="0" smtClean="0"/>
              <a:t>--watch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show "id": </a:t>
            </a:r>
            <a:r>
              <a:rPr lang="ko-KR" altLang="en-US" sz="1600" dirty="0"/>
              <a:t>프로세스 정보 확인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logs --lines 200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</a:t>
            </a:r>
            <a:r>
              <a:rPr lang="en-US" altLang="ko-KR" sz="1600" dirty="0" err="1" smtClean="0"/>
              <a:t>monit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"id"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stop "id</a:t>
            </a:r>
            <a:r>
              <a:rPr lang="en-US" altLang="ko-KR" sz="1600" dirty="0"/>
              <a:t>"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restart "id" : </a:t>
            </a:r>
            <a:r>
              <a:rPr lang="ko-KR" altLang="en-US" sz="1600" dirty="0" err="1" smtClean="0"/>
              <a:t>재시작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reload "id" : </a:t>
            </a:r>
            <a:r>
              <a:rPr lang="ko-KR" altLang="en-US" sz="1600" dirty="0" smtClean="0"/>
              <a:t>프로세서 중단 없이 </a:t>
            </a:r>
            <a:r>
              <a:rPr lang="ko-KR" altLang="en-US" sz="1600" dirty="0" err="1" smtClean="0"/>
              <a:t>재시작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delete "id" :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kill : </a:t>
            </a:r>
            <a:r>
              <a:rPr lang="ko-KR" altLang="en-US" sz="1600" dirty="0" smtClean="0"/>
              <a:t>전체 프로세스 제거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PM2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(Daemon - Background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./bin/www –watch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kill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(No Daemon - Foreground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실행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pm2 start ./bin/www --watch --no-daemon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(watch ignore)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pm2 start ./</a:t>
            </a:r>
            <a:r>
              <a:rPr lang="en-US" altLang="ko-KR" sz="1600" dirty="0" smtClean="0">
                <a:solidFill>
                  <a:srgbClr val="FF0000"/>
                </a:solidFill>
              </a:rPr>
              <a:t>bin/www --watch --ignore-watch="lib/*" </a:t>
            </a:r>
            <a:r>
              <a:rPr lang="en-US" altLang="ko-KR" sz="1600" dirty="0">
                <a:solidFill>
                  <a:srgbClr val="FF0000"/>
                </a:solidFill>
              </a:rPr>
              <a:t>--no-daemon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</a:t>
            </a:r>
            <a:r>
              <a:rPr lang="en-US" altLang="ko-KR" sz="1600" dirty="0"/>
              <a:t>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Nodemon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Nodemon</a:t>
            </a:r>
            <a:r>
              <a:rPr lang="ko-KR" altLang="en-US" dirty="0" smtClean="0"/>
              <a:t>이 시작된 디렉토리의 파일이 변경되면 자동으로 </a:t>
            </a:r>
            <a:r>
              <a:rPr lang="ko-KR" altLang="en-US" dirty="0" err="1" smtClean="0"/>
              <a:t>재시작을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--save-dev </a:t>
            </a:r>
            <a:r>
              <a:rPr lang="en-US" altLang="ko-KR" dirty="0" err="1" smtClean="0"/>
              <a:t>nodemon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“scripts:”: {“start”: </a:t>
            </a:r>
            <a:r>
              <a:rPr lang="en-US" altLang="ko-KR" dirty="0"/>
              <a:t>"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./bin/www"}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2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Supervisor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Nodemon</a:t>
            </a:r>
            <a:r>
              <a:rPr lang="ko-KR" altLang="en-US" dirty="0" smtClean="0"/>
              <a:t>과 비슷한 기능을 갖고 있다</a:t>
            </a:r>
            <a:r>
              <a:rPr lang="en-US" altLang="ko-KR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“scripts:”: {“start”: "supervisor ./bin/www"}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4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Forever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Node.js</a:t>
            </a:r>
            <a:r>
              <a:rPr lang="ko-KR" altLang="en-US" dirty="0" smtClean="0">
                <a:latin typeface="+mn-ea"/>
              </a:rPr>
              <a:t>는 단일 스레드 기반이므로 예외가 하나라도 발생한다면 웹 서비스 전체가 중단된다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이러한 예외 상황을 대비할 수 있는 모듈이 </a:t>
            </a:r>
            <a:r>
              <a:rPr lang="en-US" altLang="ko-KR" dirty="0" smtClean="0">
                <a:latin typeface="+mn-ea"/>
              </a:rPr>
              <a:t>forever </a:t>
            </a:r>
            <a:r>
              <a:rPr lang="ko-KR" altLang="en-US" dirty="0" smtClean="0">
                <a:latin typeface="+mn-ea"/>
              </a:rPr>
              <a:t>모듈이다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npm</a:t>
            </a:r>
            <a:r>
              <a:rPr lang="en-US" altLang="ko-KR" dirty="0">
                <a:latin typeface="+mn-ea"/>
              </a:rPr>
              <a:t> install –g </a:t>
            </a:r>
            <a:r>
              <a:rPr lang="en-US" altLang="ko-KR" dirty="0" smtClean="0">
                <a:latin typeface="+mn-ea"/>
              </a:rPr>
              <a:t>forever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"scripts": {   </a:t>
            </a:r>
          </a:p>
          <a:p>
            <a:pPr lvl="2"/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   </a:t>
            </a:r>
            <a:r>
              <a:rPr lang="en-US" altLang="ko-KR" dirty="0" smtClean="0">
                <a:latin typeface="+mn-ea"/>
              </a:rPr>
              <a:t>"start</a:t>
            </a:r>
            <a:r>
              <a:rPr lang="en-US" altLang="ko-KR" dirty="0">
                <a:latin typeface="+mn-ea"/>
              </a:rPr>
              <a:t>": </a:t>
            </a:r>
            <a:r>
              <a:rPr lang="en-US" altLang="ko-KR" dirty="0" smtClean="0">
                <a:latin typeface="+mn-ea"/>
              </a:rPr>
              <a:t>"start</a:t>
            </a:r>
            <a:r>
              <a:rPr lang="en-US" altLang="ko-KR" dirty="0">
                <a:latin typeface="+mn-ea"/>
              </a:rPr>
              <a:t> ./bin/www",</a:t>
            </a:r>
          </a:p>
          <a:p>
            <a:pPr lvl="2"/>
            <a:r>
              <a:rPr lang="en-US" altLang="ko-KR" dirty="0">
                <a:latin typeface="+mn-ea"/>
              </a:rPr>
              <a:t>    </a:t>
            </a:r>
            <a:r>
              <a:rPr lang="en-US" altLang="ko-KR" dirty="0" smtClean="0">
                <a:latin typeface="+mn-ea"/>
              </a:rPr>
              <a:t>"stop</a:t>
            </a:r>
            <a:r>
              <a:rPr lang="en-US" altLang="ko-KR" dirty="0">
                <a:latin typeface="+mn-ea"/>
              </a:rPr>
              <a:t>": </a:t>
            </a:r>
            <a:r>
              <a:rPr lang="en-US" altLang="ko-KR" dirty="0" smtClean="0">
                <a:latin typeface="+mn-ea"/>
              </a:rPr>
              <a:t>"stop</a:t>
            </a:r>
            <a:r>
              <a:rPr lang="en-US" altLang="ko-KR" dirty="0">
                <a:latin typeface="+mn-ea"/>
              </a:rPr>
              <a:t> ./bin/www"</a:t>
            </a:r>
          </a:p>
          <a:p>
            <a:pPr lvl="2"/>
            <a:r>
              <a:rPr lang="en-US" altLang="ko-KR" dirty="0">
                <a:latin typeface="+mn-ea"/>
              </a:rPr>
              <a:t>  },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npm</a:t>
            </a:r>
            <a:r>
              <a:rPr lang="en-US" altLang="ko-KR" dirty="0" smtClean="0">
                <a:latin typeface="+mn-ea"/>
              </a:rPr>
              <a:t> 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70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Port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충동 해결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방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Port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검색 및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netstat</a:t>
            </a:r>
            <a:r>
              <a:rPr lang="en-US" altLang="ko-KR" dirty="0"/>
              <a:t> -a -o 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taskkill</a:t>
            </a:r>
            <a:r>
              <a:rPr lang="en-US" altLang="ko-KR" dirty="0"/>
              <a:t> /f /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9440 : (3001 PID)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netstat</a:t>
            </a:r>
            <a:r>
              <a:rPr lang="en-US" altLang="ko-KR" dirty="0">
                <a:solidFill>
                  <a:srgbClr val="FF0000"/>
                </a:solidFill>
              </a:rPr>
              <a:t> -</a:t>
            </a:r>
            <a:r>
              <a:rPr lang="en-US" altLang="ko-KR" dirty="0" err="1">
                <a:solidFill>
                  <a:srgbClr val="FF0000"/>
                </a:solidFill>
              </a:rPr>
              <a:t>ano</a:t>
            </a:r>
            <a:r>
              <a:rPr lang="en-US" altLang="ko-KR" dirty="0">
                <a:solidFill>
                  <a:srgbClr val="FF0000"/>
                </a:solidFill>
              </a:rPr>
              <a:t> | </a:t>
            </a:r>
            <a:r>
              <a:rPr lang="en-US" altLang="ko-KR" dirty="0" err="1">
                <a:solidFill>
                  <a:srgbClr val="FF0000"/>
                </a:solidFill>
              </a:rPr>
              <a:t>findstr</a:t>
            </a:r>
            <a:r>
              <a:rPr lang="en-US" altLang="ko-KR" dirty="0">
                <a:solidFill>
                  <a:srgbClr val="FF0000"/>
                </a:solidFill>
              </a:rPr>
              <a:t> :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tskill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pid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install --global </a:t>
            </a:r>
            <a:r>
              <a:rPr lang="en-US" altLang="ko-KR" dirty="0" smtClean="0"/>
              <a:t>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kill-port --port </a:t>
            </a:r>
            <a:r>
              <a:rPr lang="en-US" altLang="ko-KR" dirty="0" smtClean="0"/>
              <a:t>3000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npx</a:t>
            </a:r>
            <a:r>
              <a:rPr lang="en-US" altLang="ko-KR" dirty="0">
                <a:solidFill>
                  <a:srgbClr val="FF0000"/>
                </a:solidFill>
              </a:rPr>
              <a:t> kill-port 3000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0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37018</TotalTime>
  <Words>241</Words>
  <Application>Microsoft Office PowerPoint</Application>
  <PresentationFormat>화면 슬라이드 쇼(4:3)</PresentationFormat>
  <Paragraphs>99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Server 프로세스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3873</cp:revision>
  <cp:lastPrinted>2020-07-31T05:58:37Z</cp:lastPrinted>
  <dcterms:created xsi:type="dcterms:W3CDTF">2007-03-28T23:45:48Z</dcterms:created>
  <dcterms:modified xsi:type="dcterms:W3CDTF">2022-12-07T08:43:37Z</dcterms:modified>
</cp:coreProperties>
</file>