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15" r:id="rId2"/>
    <p:sldId id="1123" r:id="rId3"/>
    <p:sldId id="1118" r:id="rId4"/>
    <p:sldId id="1126" r:id="rId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Ruby" TargetMode="External"/><Relationship Id="rId5" Type="http://schemas.openxmlformats.org/officeDocument/2006/relationships/hyperlink" Target="https://namu.wiki/w/PHP" TargetMode="External"/><Relationship Id="rId4" Type="http://schemas.openxmlformats.org/officeDocument/2006/relationships/hyperlink" Target="https://namu.wiki/w/Djang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>
                <a:solidFill>
                  <a:srgbClr val="FFFF00"/>
                </a:solidFill>
                <a:effectLst/>
              </a:rPr>
              <a:t>Ruby on Rails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Ruby on Rails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루비 온 </a:t>
            </a:r>
            <a:r>
              <a:rPr lang="ko-KR" altLang="en-US" sz="1600" dirty="0" err="1"/>
              <a:t>레일즈는</a:t>
            </a:r>
            <a:r>
              <a:rPr lang="ko-KR" altLang="en-US" sz="1600" dirty="0"/>
              <a:t> 루비로 작성된 </a:t>
            </a:r>
            <a:r>
              <a:rPr lang="en-US" altLang="ko-KR" sz="1600" dirty="0"/>
              <a:t>MVC </a:t>
            </a:r>
            <a:r>
              <a:rPr lang="ko-KR" altLang="en-US" sz="1600" dirty="0"/>
              <a:t>패턴을 이용하는 오픈 소스 웹 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줄여서 </a:t>
            </a:r>
            <a:r>
              <a:rPr lang="en-US" altLang="ko-KR" sz="1600" dirty="0" smtClean="0"/>
              <a:t>Rails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or ROR</a:t>
            </a:r>
            <a:r>
              <a:rPr lang="ko-KR" altLang="en-US" sz="1600" dirty="0" smtClean="0"/>
              <a:t>이라고 불린다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덴마크의 </a:t>
            </a:r>
            <a:r>
              <a:rPr lang="ko-KR" altLang="en-US" sz="1600" dirty="0"/>
              <a:t>데이비드 하이네마이어 </a:t>
            </a:r>
            <a:r>
              <a:rPr lang="ko-KR" altLang="en-US" sz="1600" dirty="0" err="1"/>
              <a:t>한슨</a:t>
            </a:r>
            <a:r>
              <a:rPr lang="ko-KR" altLang="en-US" sz="1600" dirty="0"/>
              <a:t> 에 의해 시작되어 오픈 소스로 개발되고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3" tooltip="Python"/>
              </a:rPr>
              <a:t>Python</a:t>
            </a:r>
            <a:r>
              <a:rPr lang="ko-KR" altLang="en-US" sz="1600" dirty="0"/>
              <a:t>의 </a:t>
            </a:r>
            <a:r>
              <a:rPr lang="en-US" altLang="ko-KR" sz="1600" dirty="0">
                <a:hlinkClick r:id="rId4" tooltip="Django"/>
              </a:rPr>
              <a:t>Django</a:t>
            </a:r>
            <a:r>
              <a:rPr lang="ko-KR" altLang="en-US" sz="1600" dirty="0"/>
              <a:t>나 </a:t>
            </a:r>
            <a:r>
              <a:rPr lang="en-US" altLang="ko-KR" sz="1600" dirty="0">
                <a:hlinkClick r:id="rId5" tooltip="PHP"/>
              </a:rPr>
              <a:t>PHP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Laravel</a:t>
            </a:r>
            <a:r>
              <a:rPr lang="ko-KR" altLang="en-US" sz="1600" dirty="0"/>
              <a:t>과 비슷한 존재인데</a:t>
            </a:r>
            <a:r>
              <a:rPr lang="en-US" altLang="ko-KR" sz="1600" dirty="0"/>
              <a:t>, Rails </a:t>
            </a:r>
            <a:r>
              <a:rPr lang="ko-KR" altLang="en-US" sz="1600" dirty="0"/>
              <a:t>이후 등장한 거의 모든 </a:t>
            </a:r>
            <a:r>
              <a:rPr lang="ko-KR" altLang="en-US" sz="1600" dirty="0" err="1"/>
              <a:t>풀스택</a:t>
            </a:r>
            <a:r>
              <a:rPr lang="ko-KR" altLang="en-US" sz="1600" dirty="0"/>
              <a:t> 웹 프레임워크는 </a:t>
            </a:r>
            <a:r>
              <a:rPr lang="en-US" altLang="ko-KR" sz="1600" dirty="0"/>
              <a:t>Rails</a:t>
            </a:r>
            <a:r>
              <a:rPr lang="ko-KR" altLang="en-US" sz="1600" dirty="0"/>
              <a:t>의 디자인에 영향을 받았다고 해도 과언이 아닐 정도이다​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MVC </a:t>
            </a:r>
            <a:r>
              <a:rPr lang="ko-KR" altLang="en-US" sz="1600" dirty="0"/>
              <a:t>모델 패턴을 채택하고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사용하는 언어가 </a:t>
            </a:r>
            <a:r>
              <a:rPr lang="en-US" altLang="ko-KR" sz="1600" dirty="0">
                <a:hlinkClick r:id="rId6" tooltip="Ruby"/>
              </a:rPr>
              <a:t>Ruby</a:t>
            </a:r>
            <a:r>
              <a:rPr lang="ko-KR" altLang="en-US" sz="1600" dirty="0"/>
              <a:t>인지라 </a:t>
            </a:r>
            <a:r>
              <a:rPr lang="ko-KR" altLang="en-US" sz="1600" dirty="0" smtClean="0"/>
              <a:t>고급스럽고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간결한 </a:t>
            </a:r>
            <a:r>
              <a:rPr lang="ko-KR" altLang="en-US" sz="1600" dirty="0"/>
              <a:t>코드를 작성할 수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특히 </a:t>
            </a:r>
            <a:r>
              <a:rPr lang="ko-KR" altLang="en-US" sz="1600" dirty="0"/>
              <a:t>애자일 프로세스에 초점을 맞추는 </a:t>
            </a:r>
            <a:r>
              <a:rPr lang="ko-KR" altLang="en-US" sz="1600" dirty="0" err="1"/>
              <a:t>스타트업</a:t>
            </a:r>
            <a:r>
              <a:rPr lang="ko-KR" altLang="en-US" sz="1600" dirty="0"/>
              <a:t> 기업들이 많이 </a:t>
            </a:r>
            <a:r>
              <a:rPr lang="ko-KR" altLang="en-US" sz="1600" dirty="0" smtClean="0"/>
              <a:t>채택한다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IDE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rubyinstaller-devkit-2.7.1-1-x64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gem update --system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rails --version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gem install </a:t>
            </a:r>
            <a:r>
              <a:rPr lang="en-US" altLang="ko-KR" sz="1600" dirty="0" smtClean="0"/>
              <a:t>rails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gem install ruby-debug-ide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gem install debase</a:t>
            </a:r>
          </a:p>
          <a:p>
            <a:pPr lvl="1" latinLnBrk="0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rails new tutorial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tutorial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code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8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Code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플러그인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Ruby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endwise </a:t>
            </a:r>
            <a:r>
              <a:rPr lang="ko-KR" altLang="en-US" sz="1600" dirty="0"/>
              <a:t>설치 </a:t>
            </a:r>
            <a:r>
              <a:rPr lang="en-US" altLang="ko-KR" sz="1600" dirty="0"/>
              <a:t>: ctrl + shift + </a:t>
            </a:r>
            <a:r>
              <a:rPr lang="en-US" altLang="ko-KR" sz="1600" dirty="0" smtClean="0"/>
              <a:t>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번들러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bundle install &amp; </a:t>
            </a:r>
            <a:r>
              <a:rPr lang="en-US" altLang="ko-KR" sz="1600" dirty="0"/>
              <a:t>bundle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rails </a:t>
            </a:r>
            <a:r>
              <a:rPr lang="en-US" altLang="ko-KR" sz="1600" dirty="0"/>
              <a:t>g </a:t>
            </a:r>
            <a:r>
              <a:rPr lang="en-US" altLang="ko-KR" sz="1600" dirty="0" smtClean="0"/>
              <a:t>controller tutorial </a:t>
            </a:r>
            <a:r>
              <a:rPr lang="en-US" altLang="ko-KR" sz="1600" dirty="0"/>
              <a:t>index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서버 실행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rails </a:t>
            </a:r>
            <a:r>
              <a:rPr lang="en-US" altLang="ko-KR" sz="1600" dirty="0"/>
              <a:t>server (</a:t>
            </a:r>
            <a:r>
              <a:rPr lang="ko-KR" altLang="en-US" sz="1600" dirty="0"/>
              <a:t>로컬서버에서 실행</a:t>
            </a:r>
            <a:r>
              <a:rPr lang="en-US" altLang="ko-KR" sz="16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bundle </a:t>
            </a:r>
            <a:r>
              <a:rPr lang="en-US" altLang="ko-KR" sz="1600" dirty="0"/>
              <a:t>exec rails server (</a:t>
            </a:r>
            <a:r>
              <a:rPr lang="ko-KR" altLang="en-US" sz="1600" dirty="0"/>
              <a:t>번들 환경에서 실행</a:t>
            </a:r>
            <a:r>
              <a:rPr lang="en-US" altLang="ko-KR" sz="1600" dirty="0"/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rails </a:t>
            </a:r>
            <a:r>
              <a:rPr lang="en-US" altLang="ko-KR" sz="1600" dirty="0"/>
              <a:t>s -p 10000	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1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35124</TotalTime>
  <Words>125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Ruby on Rails 시작하기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3721</cp:revision>
  <cp:lastPrinted>2020-07-31T05:58:37Z</cp:lastPrinted>
  <dcterms:created xsi:type="dcterms:W3CDTF">2007-03-28T23:45:48Z</dcterms:created>
  <dcterms:modified xsi:type="dcterms:W3CDTF">2021-12-07T00:25:41Z</dcterms:modified>
</cp:coreProperties>
</file>