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615" r:id="rId2"/>
    <p:sldId id="1124" r:id="rId3"/>
    <p:sldId id="1125" r:id="rId4"/>
    <p:sldId id="1126" r:id="rId5"/>
    <p:sldId id="1129" r:id="rId6"/>
    <p:sldId id="1130" r:id="rId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JSP" TargetMode="External"/><Relationship Id="rId3" Type="http://schemas.openxmlformats.org/officeDocument/2006/relationships/hyperlink" Target="https://namu.wiki/w/%ED%94%84%EB%A1%9C%EA%B7%B8%EB%9E%98%EB%B0%8D%20%EC%96%B8%EC%96%B4" TargetMode="External"/><Relationship Id="rId7" Type="http://schemas.openxmlformats.org/officeDocument/2006/relationships/hyperlink" Target="https://namu.wiki/w/MySQ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PHP" TargetMode="External"/><Relationship Id="rId5" Type="http://schemas.openxmlformats.org/officeDocument/2006/relationships/hyperlink" Target="https://namu.wiki/w/Perl" TargetMode="External"/><Relationship Id="rId4" Type="http://schemas.openxmlformats.org/officeDocument/2006/relationships/hyperlink" Target="https://namu.wiki/w/DBMS" TargetMode="External"/><Relationship Id="rId9" Type="http://schemas.openxmlformats.org/officeDocument/2006/relationships/hyperlink" Target="https://namu.wiki/w/%ED%86%B0%EC%BA%A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err="1" smtClean="0">
                <a:solidFill>
                  <a:srgbClr val="FFFF00"/>
                </a:solidFill>
                <a:effectLst/>
              </a:rPr>
              <a:t>Aphache</a:t>
            </a: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Apache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Apache HTTP Server</a:t>
            </a:r>
            <a:r>
              <a:rPr lang="ko-KR" altLang="en-US" sz="1600" dirty="0"/>
              <a:t>는 오픈 소스 소프트웨어 그룹인 아파치 소프트웨어 재단에서 만드는 웹 서버 프로그램이다</a:t>
            </a:r>
            <a:r>
              <a:rPr lang="en-US" altLang="ko-KR" sz="1600" dirty="0"/>
              <a:t>. </a:t>
            </a:r>
            <a:r>
              <a:rPr lang="ko-KR" altLang="en-US" sz="1600" dirty="0"/>
              <a:t>팀 </a:t>
            </a:r>
            <a:r>
              <a:rPr lang="ko-KR" altLang="en-US" sz="1600" dirty="0" err="1"/>
              <a:t>버너스</a:t>
            </a:r>
            <a:r>
              <a:rPr lang="ko-KR" altLang="en-US" sz="1600" dirty="0"/>
              <a:t> 리가 만든 최초의 웹 서버 프로그램인 </a:t>
            </a:r>
            <a:r>
              <a:rPr lang="en-US" altLang="ko-KR" sz="1600" dirty="0"/>
              <a:t>"NCSA </a:t>
            </a:r>
            <a:r>
              <a:rPr lang="en-US" altLang="ko-KR" sz="1600" dirty="0" err="1"/>
              <a:t>HTTPd</a:t>
            </a:r>
            <a:r>
              <a:rPr lang="en-US" altLang="ko-KR" sz="1600" dirty="0"/>
              <a:t>"</a:t>
            </a:r>
            <a:r>
              <a:rPr lang="ko-KR" altLang="en-US" sz="1600" dirty="0"/>
              <a:t>를 기반으로 만들어졌다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팀 </a:t>
            </a:r>
            <a:r>
              <a:rPr lang="ko-KR" altLang="en-US" sz="1600" dirty="0" err="1"/>
              <a:t>버너스</a:t>
            </a:r>
            <a:r>
              <a:rPr lang="ko-KR" altLang="en-US" sz="1600" dirty="0"/>
              <a:t> 리의 </a:t>
            </a:r>
            <a:r>
              <a:rPr lang="en-US" altLang="ko-KR" sz="1600" dirty="0"/>
              <a:t>NCSA </a:t>
            </a:r>
            <a:r>
              <a:rPr lang="en-US" altLang="ko-KR" sz="1600" dirty="0" err="1"/>
              <a:t>HTTPd</a:t>
            </a:r>
            <a:r>
              <a:rPr lang="ko-KR" altLang="en-US" sz="1600" dirty="0"/>
              <a:t>는 유닉스 기반으로 만들어졌기에</a:t>
            </a:r>
            <a:r>
              <a:rPr lang="en-US" altLang="ko-KR" sz="1600" dirty="0"/>
              <a:t>, </a:t>
            </a:r>
            <a:r>
              <a:rPr lang="ko-KR" altLang="en-US" sz="1600" dirty="0"/>
              <a:t>아파치 </a:t>
            </a:r>
            <a:r>
              <a:rPr lang="en-US" altLang="ko-KR" sz="1600" dirty="0"/>
              <a:t>HTTP </a:t>
            </a:r>
            <a:r>
              <a:rPr lang="ko-KR" altLang="en-US" sz="1600" dirty="0"/>
              <a:t>서버는 </a:t>
            </a:r>
            <a:r>
              <a:rPr lang="en-US" altLang="ko-KR" sz="1600" dirty="0"/>
              <a:t>NCSA </a:t>
            </a:r>
            <a:r>
              <a:rPr lang="en-US" altLang="ko-KR" sz="1600" dirty="0" err="1"/>
              <a:t>HTTPd</a:t>
            </a:r>
            <a:r>
              <a:rPr lang="ko-KR" altLang="en-US" sz="1600" dirty="0"/>
              <a:t>를 리눅스에서도 돌리는 것을 목표로 만들어진 프로그램이다</a:t>
            </a:r>
            <a:r>
              <a:rPr lang="en-US" altLang="ko-KR" sz="1600" dirty="0"/>
              <a:t>. </a:t>
            </a:r>
            <a:r>
              <a:rPr lang="ko-KR" altLang="en-US" sz="1600" dirty="0"/>
              <a:t>그 이후 리눅스와 함께 퍼져나갔고</a:t>
            </a:r>
            <a:r>
              <a:rPr lang="en-US" altLang="ko-KR" sz="1600" dirty="0"/>
              <a:t>, </a:t>
            </a:r>
            <a:r>
              <a:rPr lang="ko-KR" altLang="en-US" sz="1600" dirty="0"/>
              <a:t>리눅스가 서버 </a:t>
            </a:r>
            <a:r>
              <a:rPr lang="en-US" altLang="ko-KR" sz="1600" dirty="0"/>
              <a:t>OS</a:t>
            </a:r>
            <a:r>
              <a:rPr lang="ko-KR" altLang="en-US" sz="1600" dirty="0"/>
              <a:t>의 최다 점유율을 차지하자 아파치도 자연스럽게 최다 점유율을 차지하게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 거의 모든 리눅스 </a:t>
            </a:r>
            <a:r>
              <a:rPr lang="ko-KR" altLang="en-US" sz="1600" dirty="0" err="1"/>
              <a:t>배포판이</a:t>
            </a:r>
            <a:r>
              <a:rPr lang="ko-KR" altLang="en-US" sz="1600" dirty="0"/>
              <a:t> 이 아파치를 지원한다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Apache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상세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아파치는 확장성이 상당히 좋은데</a:t>
            </a:r>
            <a:r>
              <a:rPr lang="en-US" altLang="ko-KR" sz="1600" dirty="0"/>
              <a:t>, </a:t>
            </a:r>
            <a:r>
              <a:rPr lang="ko-KR" altLang="en-US" sz="1600" dirty="0"/>
              <a:t>모듈이라는 개념으로 수많은 기능을 덧붙일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모듈을 통해 다른 프로그램과의 연동도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때문에 여러가지 서버 사이드 </a:t>
            </a:r>
            <a:r>
              <a:rPr lang="ko-KR" altLang="en-US" sz="1600" dirty="0">
                <a:hlinkClick r:id="rId3" tooltip="프로그래밍 언어"/>
              </a:rPr>
              <a:t>프로그래밍 언어</a:t>
            </a:r>
            <a:r>
              <a:rPr lang="ko-KR" altLang="en-US" sz="1600" dirty="0"/>
              <a:t>나 </a:t>
            </a:r>
            <a:r>
              <a:rPr lang="en-US" altLang="ko-KR" sz="1600" dirty="0">
                <a:hlinkClick r:id="rId4" tooltip="DBMS"/>
              </a:rPr>
              <a:t>DBMS</a:t>
            </a:r>
            <a:r>
              <a:rPr lang="ko-KR" altLang="en-US" sz="1600" dirty="0"/>
              <a:t>와도 궁합이 잘 맞았는데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초창기에는 </a:t>
            </a:r>
            <a:r>
              <a:rPr lang="en-US" altLang="ko-KR" sz="1600" dirty="0">
                <a:hlinkClick r:id="rId5" tooltip="Perl"/>
              </a:rPr>
              <a:t>Perl</a:t>
            </a:r>
            <a:r>
              <a:rPr lang="ko-KR" altLang="en-US" sz="1600" dirty="0"/>
              <a:t>이 대세였고</a:t>
            </a:r>
            <a:r>
              <a:rPr lang="en-US" altLang="ko-KR" sz="1600" dirty="0"/>
              <a:t>, </a:t>
            </a:r>
            <a:r>
              <a:rPr lang="en-US" altLang="ko-KR" sz="1600" dirty="0">
                <a:hlinkClick r:id="rId6" tooltip="PHP"/>
              </a:rPr>
              <a:t>PHP</a:t>
            </a:r>
            <a:r>
              <a:rPr lang="ko-KR" altLang="en-US" sz="1600" dirty="0"/>
              <a:t>가 그 뒤를 이었다</a:t>
            </a:r>
            <a:r>
              <a:rPr lang="en-US" altLang="ko-KR" sz="1600" dirty="0"/>
              <a:t>. </a:t>
            </a:r>
            <a:r>
              <a:rPr lang="ko-KR" altLang="en-US" sz="1600" dirty="0"/>
              <a:t>바로 </a:t>
            </a:r>
            <a:r>
              <a:rPr lang="en-US" altLang="ko-KR" sz="1600" dirty="0"/>
              <a:t>PHP </a:t>
            </a:r>
            <a:r>
              <a:rPr lang="ko-KR" altLang="en-US" sz="1600" dirty="0"/>
              <a:t>모듈을 통해 </a:t>
            </a:r>
            <a:r>
              <a:rPr lang="en-US" altLang="ko-KR" sz="1600" dirty="0"/>
              <a:t>PHP</a:t>
            </a:r>
            <a:r>
              <a:rPr lang="ko-KR" altLang="en-US" sz="1600" dirty="0"/>
              <a:t>를 실행할 수도 있지만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주로 속도 향상을 위해 </a:t>
            </a:r>
            <a:r>
              <a:rPr lang="en-US" altLang="ko-KR" sz="1600" dirty="0">
                <a:solidFill>
                  <a:srgbClr val="FF0000"/>
                </a:solidFill>
              </a:rPr>
              <a:t>PHP-FPM</a:t>
            </a:r>
            <a:r>
              <a:rPr lang="ko-KR" altLang="en-US" sz="1600" dirty="0">
                <a:solidFill>
                  <a:srgbClr val="FF0000"/>
                </a:solidFill>
              </a:rPr>
              <a:t>을 통해 </a:t>
            </a:r>
            <a:r>
              <a:rPr lang="en-US" altLang="ko-KR" sz="1600" dirty="0">
                <a:solidFill>
                  <a:srgbClr val="FF0000"/>
                </a:solidFill>
              </a:rPr>
              <a:t>PHP</a:t>
            </a:r>
            <a:r>
              <a:rPr lang="ko-KR" altLang="en-US" sz="1600" dirty="0">
                <a:solidFill>
                  <a:srgbClr val="FF0000"/>
                </a:solidFill>
              </a:rPr>
              <a:t>를 연결해서 사용한다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r>
              <a:rPr lang="en-US" altLang="ko-KR" sz="1600" dirty="0"/>
              <a:t> </a:t>
            </a:r>
            <a:r>
              <a:rPr lang="ko-KR" altLang="en-US" sz="1600" dirty="0"/>
              <a:t>좀 더 고성능을 원하는 사람은 </a:t>
            </a:r>
            <a:r>
              <a:rPr lang="en-US" altLang="ko-KR" sz="1600" dirty="0"/>
              <a:t>HHVM</a:t>
            </a:r>
            <a:r>
              <a:rPr lang="ko-KR" altLang="en-US" sz="1600" dirty="0"/>
              <a:t>을 쓴다</a:t>
            </a:r>
            <a:r>
              <a:rPr lang="en-US" altLang="ko-KR" sz="1600" dirty="0" smtClean="0"/>
              <a:t>.</a:t>
            </a:r>
            <a:r>
              <a:rPr lang="ko-KR" altLang="en-US" sz="1600" dirty="0"/>
              <a:t> 그리고 오픈소스 </a:t>
            </a:r>
            <a:r>
              <a:rPr lang="en-US" altLang="ko-KR" sz="1600" dirty="0"/>
              <a:t>DBMS</a:t>
            </a:r>
            <a:r>
              <a:rPr lang="ko-KR" altLang="en-US" sz="1600" dirty="0"/>
              <a:t>인 </a:t>
            </a:r>
            <a:r>
              <a:rPr lang="en-US" altLang="ko-KR" sz="1600" dirty="0">
                <a:hlinkClick r:id="rId7" tooltip="MySQL"/>
              </a:rPr>
              <a:t>MySQL</a:t>
            </a:r>
            <a:r>
              <a:rPr lang="ko-KR" altLang="en-US" sz="1600" dirty="0"/>
              <a:t>이 나오자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Apache+PHP+MySQL</a:t>
            </a:r>
            <a:r>
              <a:rPr lang="ko-KR" altLang="en-US" sz="1600" dirty="0"/>
              <a:t>을 통틀어 </a:t>
            </a:r>
            <a:r>
              <a:rPr lang="en-US" altLang="ko-KR" sz="1600" dirty="0"/>
              <a:t>"APM"</a:t>
            </a:r>
            <a:r>
              <a:rPr lang="ko-KR" altLang="en-US" sz="1600" dirty="0"/>
              <a:t>이라고 통칭하면서 웹 서버를 돌리기 위한 기본 </a:t>
            </a:r>
            <a:r>
              <a:rPr lang="en-US" altLang="ko-KR" sz="1600" dirty="0"/>
              <a:t>3</a:t>
            </a:r>
            <a:r>
              <a:rPr lang="ko-KR" altLang="en-US" sz="1600" dirty="0"/>
              <a:t>종 세트 </a:t>
            </a:r>
            <a:r>
              <a:rPr lang="ko-KR" altLang="en-US" sz="1600" dirty="0" err="1"/>
              <a:t>비스무레하게</a:t>
            </a:r>
            <a:r>
              <a:rPr lang="ko-KR" altLang="en-US" sz="1600" dirty="0"/>
              <a:t>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물론 다른 언어와 다른 </a:t>
            </a:r>
            <a:r>
              <a:rPr lang="en-US" altLang="ko-KR" sz="1600" dirty="0"/>
              <a:t>DBMS</a:t>
            </a:r>
            <a:r>
              <a:rPr lang="ko-KR" altLang="en-US" sz="1600" dirty="0"/>
              <a:t>도 지원하지만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저 조합이 가장 인지도가 높다</a:t>
            </a:r>
            <a:r>
              <a:rPr lang="en-US" altLang="ko-KR" sz="1600" dirty="0"/>
              <a:t>. </a:t>
            </a:r>
            <a:r>
              <a:rPr lang="en-US" altLang="ko-KR" sz="1600" dirty="0">
                <a:hlinkClick r:id="rId8" tooltip="JSP"/>
              </a:rPr>
              <a:t>JSP</a:t>
            </a:r>
            <a:r>
              <a:rPr lang="ko-KR" altLang="en-US" sz="1600" dirty="0"/>
              <a:t>의 경우에도 설정이 조금 귀찮아지지만 </a:t>
            </a:r>
            <a:r>
              <a:rPr lang="ko-KR" altLang="en-US" sz="1600" dirty="0" err="1">
                <a:hlinkClick r:id="rId9" tooltip="톰캣"/>
              </a:rPr>
              <a:t>톰캣</a:t>
            </a:r>
            <a:r>
              <a:rPr lang="ko-KR" altLang="en-US" sz="1600" dirty="0" err="1"/>
              <a:t>과</a:t>
            </a:r>
            <a:r>
              <a:rPr lang="ko-KR" altLang="en-US" sz="1600" dirty="0"/>
              <a:t> 연동하여 돌릴 수 있다</a:t>
            </a:r>
            <a:r>
              <a:rPr lang="en-US" altLang="ko-KR" sz="1600" dirty="0" smtClean="0"/>
              <a:t>.</a:t>
            </a: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95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Apache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bitnami-wampstack-7.4.11-0-windows-x64-installer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웹 서버 업로드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</a:t>
            </a:r>
            <a:r>
              <a:rPr lang="en-US" altLang="ko-KR" sz="1600" dirty="0"/>
              <a:t>:\</a:t>
            </a:r>
            <a:r>
              <a:rPr lang="en-US" altLang="ko-KR" sz="1600" dirty="0" smtClean="0"/>
              <a:t>Bitnami\wampstack-7.4.11-0\apache2\</a:t>
            </a:r>
            <a:r>
              <a:rPr lang="en-US" altLang="ko-KR" sz="1600" dirty="0" smtClean="0">
                <a:solidFill>
                  <a:srgbClr val="FF0000"/>
                </a:solidFill>
              </a:rPr>
              <a:t>htdocs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루트 </a:t>
            </a:r>
            <a:r>
              <a:rPr lang="ko-KR" altLang="en-US" sz="2000" smtClean="0">
                <a:solidFill>
                  <a:srgbClr val="0000FF"/>
                </a:solidFill>
                <a:latin typeface="+mn-ea"/>
              </a:rPr>
              <a:t>디렉토리 변경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C:\Bitnami\wampstack-7.4.11-0\apache2\conf\bitnami\bitnami.conf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960" y="4149080"/>
            <a:ext cx="4622507" cy="20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Apache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77318" y="2420888"/>
            <a:ext cx="6789365" cy="3171826"/>
            <a:chOff x="1187624" y="2707183"/>
            <a:chExt cx="6789365" cy="3171826"/>
          </a:xfrm>
        </p:grpSpPr>
        <p:pic>
          <p:nvPicPr>
            <p:cNvPr id="1026" name="Picture 2" descr="PHP+Apache as forward/reverse proxy: how to process client requests and  server responses in PHP? - Server Faul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212976"/>
              <a:ext cx="3786904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verse Proxy Guide - Apache HTTP Server Version 2.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2707183"/>
              <a:ext cx="2828925" cy="3171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06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HY헤드라인M" pitchFamily="18" charset="-127"/>
                <a:ea typeface="HY헤드라인M" pitchFamily="18" charset="-127"/>
              </a:rPr>
              <a:t>Apache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구조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050" name="Picture 2" descr="How to Configure Apache As Reverse Proxy – TecAd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492896"/>
            <a:ext cx="65913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38065</TotalTime>
  <Words>140</Words>
  <Application>Microsoft Office PowerPoint</Application>
  <PresentationFormat>화면 슬라이드 쇼(4:3)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Aphache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3894</cp:revision>
  <cp:lastPrinted>2020-07-31T05:58:37Z</cp:lastPrinted>
  <dcterms:created xsi:type="dcterms:W3CDTF">2007-03-28T23:45:48Z</dcterms:created>
  <dcterms:modified xsi:type="dcterms:W3CDTF">2022-12-07T05:47:35Z</dcterms:modified>
</cp:coreProperties>
</file>