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615" r:id="rId2"/>
    <p:sldId id="1148" r:id="rId3"/>
    <p:sldId id="1149" r:id="rId4"/>
    <p:sldId id="1150" r:id="rId5"/>
    <p:sldId id="1151" r:id="rId6"/>
    <p:sldId id="1152" r:id="rId7"/>
    <p:sldId id="1153" r:id="rId8"/>
    <p:sldId id="1154" r:id="rId9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98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3" r:id="rId3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GraphQL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GraphQL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11991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개요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GraphQL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은 페이스북에서 만든 쿼리 언어입니다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GrpahQL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은 요즘 개발자들 사이에서 자주 입에 오르내리고 있으나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, 2019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년 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7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월 기준으로 얼리스테이지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(early-stage)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임은 분명합니다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</a:t>
            </a:r>
            <a:endParaRPr lang="en-US" altLang="ko-KR" sz="1600" dirty="0" smtClean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국내에서 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GraphQL API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를 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Open API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로 공개한 곳은 드뭅니다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또한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해외의 경우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, Github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사례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(Github v4 GraphQL)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를 찾을 수는 있지만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전반적으로 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GraphQL API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를 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Open API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로 공개한 곳은 많지 않습니다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</a:t>
            </a:r>
            <a:endParaRPr lang="en-US" altLang="ko-KR" sz="1600" dirty="0" smtClean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하지만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등장한지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얼마 되지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않았음에도 불구하고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, GraphQL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의 인기는 매우 가파르게 올라가고 있다는 사실을 확인 할 수 있습니다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600" dirty="0" smtClean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latinLnBrk="0">
              <a:lnSpc>
                <a:spcPct val="150000"/>
              </a:lnSpc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1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GraphQL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11991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개요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Graph QL(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이하 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gql)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은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Structed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Query Language(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이하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sql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와 마찬가지로 쿼리 언어입니다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</a:t>
            </a:r>
            <a:endParaRPr lang="en-US" altLang="ko-KR" sz="1600" dirty="0" smtClean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하지만 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gql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과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sql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의 언어적 구조 차이는 매우 큽니다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또한 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gql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과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sql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이 실전에서 쓰이는 방식의 차이도 매우 큽니다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gql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과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sql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의 언어적 구조 차이가 활용 측면에서의 차이를 가져왔습니다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</a:t>
            </a:r>
            <a:endParaRPr lang="en-US" altLang="ko-KR" sz="1600" dirty="0" smtClean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이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둘은 애초에 탄생 시기도 다르고 배경도 다릅니다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sql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은 데이터베이스 시스템에 저장된 데이터를 효율적으로 가져오는 것이 목적이고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, gql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은 웹 클라이언트가 데이터를 서버로 부터 효율적으로 가져오는 것이 목적입니다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</a:t>
            </a:r>
            <a:endParaRPr lang="en-US" altLang="ko-KR" sz="1600" dirty="0" smtClean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sql</a:t>
            </a:r>
            <a:r>
              <a:rPr lang="ko-KR" altLang="en-US" sz="16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의 문장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(statement)</a:t>
            </a:r>
            <a:r>
              <a:rPr lang="ko-KR" altLang="en-US" sz="16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은 주로 </a:t>
            </a:r>
            <a:r>
              <a:rPr lang="ko-KR" altLang="en-US" sz="1600" dirty="0" err="1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백</a:t>
            </a:r>
            <a:r>
              <a:rPr lang="ko-KR" altLang="en-US" sz="1600" dirty="0" err="1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엔</a:t>
            </a:r>
            <a:r>
              <a:rPr lang="ko-KR" altLang="en-US" sz="1600" dirty="0" err="1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드</a:t>
            </a:r>
            <a:r>
              <a:rPr lang="ko-KR" altLang="en-US" sz="1600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시스템에서 작성하고 호출 하는 반면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, gql</a:t>
            </a:r>
            <a:r>
              <a:rPr lang="ko-KR" altLang="en-US" sz="16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의 문장은 주로 클라이언트 시스템에서 작성하고 호출 합니다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latinLnBrk="0">
              <a:lnSpc>
                <a:spcPct val="150000"/>
              </a:lnSpc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08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GraphQL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11991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개요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서버사이드 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gql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어플리케이션은 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gql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로 작성된 쿼리를 입력으로 받아 쿼리를 처리한 결과를 다시 클라이언트로 돌려줍니다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</a:t>
            </a:r>
            <a:endParaRPr lang="en-US" altLang="ko-KR" sz="1600" dirty="0" smtClean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HTTP 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API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자체가 특정 데이터베이스나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플랫폼에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종속적이지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않은 것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처럼 마찬가지로 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gql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역시 어떠한 특정 데이터베이스나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플랫폼에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종속적이지 않습니다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</a:t>
            </a:r>
            <a:endParaRPr lang="en-US" altLang="ko-KR" sz="1600" dirty="0" smtClean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심지어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네트워크 방식에도 종속적이지 않습니다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</a:t>
            </a:r>
            <a:endParaRPr lang="en-US" altLang="ko-KR" sz="1600" dirty="0" smtClean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일반적으로 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gql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의 인터페이스간 송수신은 네트워크 레이어 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L7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HTTP POST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메서드와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웹 소켓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프로토콜을 활용합니다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</a:t>
            </a:r>
            <a:endParaRPr lang="en-US" altLang="ko-KR" sz="1600" dirty="0" smtClean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필요에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따라서는 얼마든지 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L4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TCP/UDP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를 활용하거나 심지어 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L2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형식의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이더넷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프레임을 활용 할 수도 있습니다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latinLnBrk="0">
              <a:lnSpc>
                <a:spcPct val="150000"/>
              </a:lnSpc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82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GrapQL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11991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개요</a:t>
            </a:r>
          </a:p>
        </p:txBody>
      </p:sp>
      <p:pic>
        <p:nvPicPr>
          <p:cNvPr id="1026" name="Picture 2" descr="http://tech.kakao.com/files/graphql-pipe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474" y="2132856"/>
            <a:ext cx="5212137" cy="408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06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REST API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와 비교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11991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개요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REST API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URL, METHOD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등을 조합하기 때문에 다양한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Endpoint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가 존재 합니다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반면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, gql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은 단 하나의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Endpoint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가 존재 합니다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또한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, gql API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에서는 불러오는 데이터의 종류를 쿼리 조합을 통해서 결정 합니다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예를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들면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, REST API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에서는 각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Endpoint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마다 데이터베이스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SQL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쿼리가 달라지는 반면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, gql API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gql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스키마의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타입 마다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데이터베이스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SQL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쿼리가 달라집니다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://tech.kakao.com/files/graphql-mobile-ap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929" y="4149080"/>
            <a:ext cx="4408587" cy="220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75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GrapQL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11991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개요</a:t>
            </a:r>
          </a:p>
        </p:txBody>
      </p:sp>
      <p:pic>
        <p:nvPicPr>
          <p:cNvPr id="2050" name="Picture 2" descr="http://tech.kakao.com/files/graphql-st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961" y="1988840"/>
            <a:ext cx="5944078" cy="421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26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쿼리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2400" dirty="0" err="1">
                <a:latin typeface="HY헤드라인M" pitchFamily="18" charset="-127"/>
                <a:ea typeface="HY헤드라인M" pitchFamily="18" charset="-127"/>
              </a:rPr>
              <a:t>뮤테이션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(query/mutation)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11991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GraphQL </a:t>
            </a:r>
            <a:r>
              <a:rPr lang="ko-KR" altLang="en-US" sz="2000" dirty="0" err="1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쿼리문과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응답 데이터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형식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쿼리와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뮤테이션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그리고 응답 내용의 구조는 상당히 직관적 입니다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</a:t>
            </a:r>
            <a:endParaRPr lang="en-US" altLang="ko-KR" sz="1400" smtClean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요청하는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쿼리문의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구조와 응답 내용의 구조는 거의 일치 합니다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http://tech.kakao.com/files/graphql-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43" y="2964929"/>
            <a:ext cx="7679559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99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37829</TotalTime>
  <Words>397</Words>
  <Application>Microsoft Office PowerPoint</Application>
  <PresentationFormat>화면 슬라이드 쇼(4:3)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GraphQL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3773</cp:revision>
  <cp:lastPrinted>2020-07-31T05:58:37Z</cp:lastPrinted>
  <dcterms:created xsi:type="dcterms:W3CDTF">2007-03-28T23:45:48Z</dcterms:created>
  <dcterms:modified xsi:type="dcterms:W3CDTF">2022-12-07T03:20:16Z</dcterms:modified>
</cp:coreProperties>
</file>