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615" r:id="rId2"/>
    <p:sldId id="1142" r:id="rId3"/>
    <p:sldId id="1127" r:id="rId4"/>
    <p:sldId id="1128" r:id="rId5"/>
    <p:sldId id="1143" r:id="rId6"/>
    <p:sldId id="1145" r:id="rId7"/>
    <p:sldId id="1144" r:id="rId8"/>
    <p:sldId id="1129" r:id="rId9"/>
    <p:sldId id="1130" r:id="rId10"/>
    <p:sldId id="1131" r:id="rId11"/>
    <p:sldId id="1132" r:id="rId12"/>
    <p:sldId id="1133" r:id="rId13"/>
    <p:sldId id="1134" r:id="rId14"/>
    <p:sldId id="1135" r:id="rId15"/>
    <p:sldId id="1137" r:id="rId16"/>
    <p:sldId id="1138" r:id="rId17"/>
    <p:sldId id="1139" r:id="rId18"/>
    <p:sldId id="1140" r:id="rId19"/>
    <p:sldId id="1141" r:id="rId2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sh-1235@hanmail.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MySQL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(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(11) </a:t>
            </a:r>
            <a:r>
              <a:rPr lang="en-US" altLang="ko-KR" sz="1600" dirty="0"/>
              <a:t>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85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(2, "CSS",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CSS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2", </a:t>
            </a:r>
            <a:r>
              <a:rPr lang="en-US" altLang="ko-KR" sz="1600" dirty="0"/>
              <a:t>now());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</a:t>
            </a:r>
            <a:r>
              <a:rPr lang="en-US" altLang="ko-KR" sz="1600" dirty="0" smtClean="0"/>
              <a:t>(3, "JavaScript", </a:t>
            </a:r>
            <a:r>
              <a:rPr lang="en-US" altLang="ko-KR" sz="1600" dirty="0"/>
              <a:t>"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INSERT INTO `topic` (id, title, description, author, created) VALUES (3, </a:t>
            </a:r>
            <a:r>
              <a:rPr lang="en-US" altLang="ko-KR" sz="1600" dirty="0" smtClean="0">
                <a:solidFill>
                  <a:srgbClr val="3333FF"/>
                </a:solidFill>
              </a:rPr>
              <a:t>"JavaScript",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javaScript</a:t>
            </a:r>
            <a:r>
              <a:rPr lang="en-US" altLang="ko-KR" sz="1600" dirty="0" smtClean="0">
                <a:solidFill>
                  <a:srgbClr val="3333FF"/>
                </a:solidFill>
              </a:rPr>
              <a:t> </a:t>
            </a:r>
            <a:r>
              <a:rPr lang="en-US" altLang="ko-KR" sz="1600" dirty="0">
                <a:solidFill>
                  <a:srgbClr val="3333FF"/>
                </a:solidFill>
              </a:rPr>
              <a:t>is </a:t>
            </a:r>
            <a:r>
              <a:rPr lang="en-US" altLang="ko-KR" sz="1600" dirty="0" smtClean="0">
                <a:solidFill>
                  <a:srgbClr val="3333FF"/>
                </a:solidFill>
              </a:rPr>
              <a:t>...", </a:t>
            </a:r>
            <a:r>
              <a:rPr lang="en-US" altLang="ko-KR" sz="1600" dirty="0">
                <a:solidFill>
                  <a:srgbClr val="3333FF"/>
                </a:solidFill>
              </a:rPr>
              <a:t>"</a:t>
            </a:r>
            <a:r>
              <a:rPr lang="en-US" altLang="ko-KR" sz="1600" dirty="0" smtClean="0">
                <a:solidFill>
                  <a:srgbClr val="3333FF"/>
                </a:solidFill>
              </a:rPr>
              <a:t>3", </a:t>
            </a:r>
            <a:r>
              <a:rPr lang="en-US" altLang="ko-KR" sz="1600" dirty="0" smtClean="0"/>
              <a:t>'2020-11-13</a:t>
            </a:r>
            <a:r>
              <a:rPr lang="en-US" altLang="ko-KR" sz="1600" dirty="0"/>
              <a:t> 00:00:00');-- 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3333FF"/>
                </a:solidFill>
              </a:rPr>
              <a:t>now</a:t>
            </a:r>
            <a:r>
              <a:rPr lang="en-US" altLang="ko-KR" sz="1600" dirty="0">
                <a:solidFill>
                  <a:srgbClr val="3333FF"/>
                </a:solidFill>
              </a:rPr>
              <a:t>());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0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선택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`topic` LIMIT 100;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수정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UPDATE `topic` SET title="HTML", description="HTML is …" WHERE 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DELETE FROM </a:t>
            </a:r>
            <a:r>
              <a:rPr lang="en-US" altLang="ko-KR" sz="1600" dirty="0"/>
              <a:t>`topic` </a:t>
            </a:r>
            <a:r>
              <a:rPr lang="en-US" altLang="ko-KR" sz="1600" dirty="0" smtClean="0"/>
              <a:t>WHERE </a:t>
            </a:r>
            <a:r>
              <a:rPr lang="en-US" altLang="ko-KR" sz="1600" dirty="0"/>
              <a:t>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83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(Join)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</a:t>
            </a:r>
            <a:r>
              <a:rPr lang="en-US" altLang="ko-KR" sz="1600" dirty="0" smtClean="0"/>
              <a:t>`user`;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`user`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`id`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`name` varchar(20)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`password` 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</a:t>
            </a:r>
            <a:r>
              <a:rPr lang="en-US" altLang="ko-KR" sz="1600" dirty="0" smtClean="0"/>
              <a:t>(`id`)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AUTO_INCREMENT=8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DEFAULT CHARSET=utf8</a:t>
            </a:r>
            <a:r>
              <a:rPr lang="en-US" altLang="ko-KR" sz="1600" dirty="0" smtClean="0"/>
              <a:t>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16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`user` </a:t>
            </a:r>
            <a:r>
              <a:rPr lang="en-US" altLang="ko-KR" sz="1600" dirty="0"/>
              <a:t>(id, </a:t>
            </a:r>
            <a:r>
              <a:rPr lang="en-US" altLang="ko-KR" sz="1600" dirty="0" smtClean="0"/>
              <a:t>name, password) </a:t>
            </a:r>
            <a:r>
              <a:rPr lang="en-US" altLang="ko-KR" sz="1600" dirty="0"/>
              <a:t>VALUES (1, "</a:t>
            </a:r>
            <a:r>
              <a:rPr lang="en-US" altLang="ko-KR" sz="1600" dirty="0" err="1" smtClean="0"/>
              <a:t>egoin</a:t>
            </a:r>
            <a:r>
              <a:rPr lang="en-US" altLang="ko-KR" sz="1600" dirty="0" smtClean="0"/>
              <a:t>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1111");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(2, "jsh",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222");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`user` (id, name, password) VALUES </a:t>
            </a:r>
            <a:r>
              <a:rPr lang="en-US" altLang="ko-KR" sz="1600" dirty="0" smtClean="0"/>
              <a:t>(3, "lily", 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3333");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7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병합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SELECT * FROM topic LEFT JOIN user ON </a:t>
            </a:r>
            <a:r>
              <a:rPr lang="en-US" altLang="ko-KR" sz="1600" dirty="0" err="1" smtClean="0"/>
              <a:t>topic.author</a:t>
            </a:r>
            <a:r>
              <a:rPr lang="en-US" altLang="ko-KR" sz="1600" dirty="0" smtClean="0"/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* FROM topic LEFT </a:t>
            </a:r>
            <a:r>
              <a:rPr lang="en-US" altLang="ko-KR" sz="1600" dirty="0" smtClean="0"/>
              <a:t>JOIN user </a:t>
            </a:r>
            <a:r>
              <a:rPr lang="en-US" altLang="ko-KR" sz="1600" dirty="0"/>
              <a:t>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 WHERE topic.id=1;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 </a:t>
            </a:r>
            <a:r>
              <a:rPr lang="en-US" altLang="ko-KR" sz="1600" dirty="0" smtClean="0"/>
              <a:t>topic.id, title, name, description </a:t>
            </a:r>
            <a:r>
              <a:rPr lang="en-US" altLang="ko-KR" sz="1600" dirty="0"/>
              <a:t>FROM topic LEFT JOIN user ON </a:t>
            </a:r>
            <a:r>
              <a:rPr lang="en-US" altLang="ko-KR" sz="1600" dirty="0" err="1"/>
              <a:t>topic.author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SELECT </a:t>
            </a:r>
            <a:r>
              <a:rPr lang="en-US" altLang="ko-KR" sz="1600" dirty="0" smtClean="0">
                <a:solidFill>
                  <a:srgbClr val="FF0000"/>
                </a:solidFill>
              </a:rPr>
              <a:t>topic.id as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topic_id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title, name, description FROM topic LEFT JOIN user ON </a:t>
            </a:r>
            <a:r>
              <a:rPr lang="en-US" altLang="ko-KR" sz="1600" dirty="0" err="1">
                <a:solidFill>
                  <a:srgbClr val="FF0000"/>
                </a:solidFill>
              </a:rPr>
              <a:t>topic.author</a:t>
            </a:r>
            <a:r>
              <a:rPr lang="en-US" altLang="ko-KR" sz="1600" dirty="0">
                <a:solidFill>
                  <a:srgbClr val="FF0000"/>
                </a:solidFill>
              </a:rPr>
              <a:t> = user.id;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77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보완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SQL Injection </a:t>
            </a:r>
            <a:r>
              <a:rPr lang="ko-KR" altLang="en-US" sz="1600" dirty="0" smtClean="0"/>
              <a:t>공격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FF0000"/>
                </a:solidFill>
              </a:rPr>
              <a:t>select * from user where name ="jsh" and password="1111" or 1=1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3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1351154"/>
            <a:ext cx="7358745" cy="5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1368146"/>
            <a:ext cx="74063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SQL Cheat Sheet 3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6" y="1339844"/>
            <a:ext cx="7482188" cy="5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</a:t>
            </a:r>
            <a:r>
              <a:rPr lang="ko-KR" altLang="en-US" sz="1600" dirty="0"/>
              <a:t>은 오픈 소스의 관계형 데이터베이스 관리 시스템</a:t>
            </a:r>
            <a:r>
              <a:rPr lang="en-US" altLang="ko-KR" sz="1600" dirty="0"/>
              <a:t>(RDBMS)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Wordpress</a:t>
            </a:r>
            <a:r>
              <a:rPr lang="ko-KR" altLang="en-US" sz="1600" dirty="0"/>
              <a:t>의 기본 데이터베이스이며 알려진 대부분의 프로그래밍 언어를 위한 드라이버를 지원하고 있다</a:t>
            </a:r>
            <a:r>
              <a:rPr lang="en-US" altLang="ko-KR" sz="1600" dirty="0"/>
              <a:t>. AMP(Apache-MySQL-PHP) </a:t>
            </a:r>
            <a:r>
              <a:rPr lang="ko-KR" altLang="en-US" sz="1600" dirty="0"/>
              <a:t>플랫폼의 데이터베이스 구성체로 작동한다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SUN</a:t>
            </a:r>
            <a:r>
              <a:rPr lang="ko-KR" altLang="en-US" sz="1600" dirty="0"/>
              <a:t>이 인수한</a:t>
            </a:r>
            <a:r>
              <a:rPr lang="en-US" altLang="ko-KR" sz="1600" dirty="0"/>
              <a:t>(SUN Microsystems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억 달러에 인수되었으나</a:t>
            </a:r>
            <a:r>
              <a:rPr lang="en-US" altLang="ko-KR" sz="1600" dirty="0"/>
              <a:t>, Oracle</a:t>
            </a:r>
            <a:r>
              <a:rPr lang="ko-KR" altLang="en-US" sz="1600" dirty="0"/>
              <a:t>이 </a:t>
            </a:r>
            <a:r>
              <a:rPr lang="en-US" altLang="ko-KR" sz="1600" dirty="0"/>
              <a:t>SUN Microsystems</a:t>
            </a:r>
            <a:r>
              <a:rPr lang="ko-KR" altLang="en-US" sz="1600" dirty="0"/>
              <a:t>를 인수하였다</a:t>
            </a:r>
            <a:r>
              <a:rPr lang="en-US" altLang="ko-KR" sz="1600" dirty="0"/>
              <a:t>.)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중소기업이나 개인용 </a:t>
            </a:r>
            <a:r>
              <a:rPr lang="ko-KR" altLang="en-US" sz="1600" dirty="0" smtClean="0"/>
              <a:t>사이트 뿐만 </a:t>
            </a:r>
            <a:r>
              <a:rPr lang="ko-KR" altLang="en-US" sz="1600" dirty="0"/>
              <a:t>아니라 대기업에서도 점차 관심을 보이고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en-US" altLang="ko-KR" sz="1600" dirty="0"/>
              <a:t>Wikipedia, Goggle(</a:t>
            </a:r>
            <a:r>
              <a:rPr lang="ko-KR" altLang="en-US" sz="1600" dirty="0"/>
              <a:t>검색 엔진 제외</a:t>
            </a:r>
            <a:r>
              <a:rPr lang="en-US" altLang="ko-KR" sz="1600" dirty="0"/>
              <a:t>), Facebook, Tweeter,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 </a:t>
            </a:r>
            <a:r>
              <a:rPr lang="ko-KR" altLang="en-US" sz="1600" dirty="0"/>
              <a:t>등에서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사용하고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8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관계형 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SQL : Structured Query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AB -&gt; SUN -&gt; Oracle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Open source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MariaDB</a:t>
            </a:r>
            <a:r>
              <a:rPr lang="ko-KR" altLang="en-US" sz="1600" dirty="0" smtClean="0"/>
              <a:t>와 완벽하게 호환된다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Server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Port Number : 3306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MySQL Client : </a:t>
            </a:r>
            <a:r>
              <a:rPr lang="en-US" altLang="ko-KR" sz="1600" dirty="0" smtClean="0">
                <a:solidFill>
                  <a:srgbClr val="FF0000"/>
                </a:solidFill>
              </a:rPr>
              <a:t>MySQL Monitor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PHP MySQL API :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mysqli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085184"/>
            <a:ext cx="7124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연결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C:\Bitnami\wampstack-7.4.11-0\mysql\bin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–u root –p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databases;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CREATE DATABASE </a:t>
            </a:r>
            <a:r>
              <a:rPr lang="en-US" altLang="ko-KR" sz="1600" dirty="0" err="1"/>
              <a:t>opentutorials</a:t>
            </a:r>
            <a:r>
              <a:rPr lang="en-US" altLang="ko-KR" sz="1600" dirty="0"/>
              <a:t> CHARACTER SET utf8 COLLATE utf8_general_ci;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use </a:t>
            </a:r>
            <a:r>
              <a:rPr lang="en-US" altLang="ko-KR" sz="1600" dirty="0" err="1"/>
              <a:t>opentutorials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show tables;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describe </a:t>
            </a:r>
            <a:r>
              <a:rPr lang="en-US" altLang="ko-KR" sz="1600" dirty="0" smtClean="0"/>
              <a:t>"table name";</a:t>
            </a:r>
          </a:p>
        </p:txBody>
      </p:sp>
    </p:spTree>
    <p:extLst>
      <p:ext uri="{BB962C8B-B14F-4D97-AF65-F5344CB8AC3E}">
        <p14:creationId xmlns:p14="http://schemas.microsoft.com/office/powerpoint/2010/main" val="27232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구성 요소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MySQL Community </a:t>
            </a:r>
            <a:r>
              <a:rPr lang="en-US" altLang="ko-KR" sz="1600" dirty="0" smtClean="0"/>
              <a:t>Server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mysql-installer-web-community-8.0.21.0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  <a:hlinkClick r:id="rId3"/>
              </a:rPr>
              <a:t>jsh-1235@hanmail.net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Safe Updates </a:t>
            </a:r>
            <a:r>
              <a:rPr lang="ko-KR" altLang="en-US" sz="1600" dirty="0" smtClean="0">
                <a:solidFill>
                  <a:srgbClr val="FF0000"/>
                </a:solidFill>
              </a:rPr>
              <a:t>체크 해제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MySQL Installer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Server &gt; Reconfigure </a:t>
            </a:r>
            <a:r>
              <a:rPr lang="en-US" altLang="ko-KR" sz="1600" dirty="0">
                <a:solidFill>
                  <a:srgbClr val="FF0000"/>
                </a:solidFill>
              </a:rPr>
              <a:t>&gt; </a:t>
            </a:r>
            <a:r>
              <a:rPr lang="en-US" altLang="ko-KR" sz="1600" dirty="0" smtClean="0">
                <a:solidFill>
                  <a:srgbClr val="FF0000"/>
                </a:solidFill>
              </a:rPr>
              <a:t>Authentication Method &gt; Use Legacy Authentication Method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70808" y="4653136"/>
            <a:ext cx="5402385" cy="1744042"/>
            <a:chOff x="1259632" y="3789040"/>
            <a:chExt cx="7060354" cy="26081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3789040"/>
              <a:ext cx="3461391" cy="260813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0032" y="3789040"/>
              <a:ext cx="3459954" cy="260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1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Database &amp; Security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mysql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crypto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passport-local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winston</a:t>
            </a:r>
            <a:r>
              <a:rPr lang="en-US" altLang="ko-KR" sz="1600" dirty="0"/>
              <a:t>-daily-rotate-file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smtClean="0"/>
              <a:t>express-session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connect-flash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 smtClean="0"/>
              <a:t>async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date-</a:t>
            </a:r>
            <a:r>
              <a:rPr lang="en-US" altLang="ko-KR" sz="1600" dirty="0" err="1" smtClean="0"/>
              <a:t>utils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serve-favicon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6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테이블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CREATE TABLE `topic` </a:t>
            </a:r>
            <a:r>
              <a:rPr lang="en-US" altLang="ko-KR" sz="1600" dirty="0"/>
              <a:t>(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(11) NOT NULL </a:t>
            </a:r>
            <a:r>
              <a:rPr lang="en-US" altLang="ko-KR" sz="1600" dirty="0" smtClean="0"/>
              <a:t>AUTO_INCREMENT,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title </a:t>
            </a:r>
            <a:r>
              <a:rPr lang="en-US" altLang="ko-KR" sz="1600" dirty="0"/>
              <a:t>varchar(100)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description </a:t>
            </a:r>
            <a:r>
              <a:rPr lang="en-US" altLang="ko-KR" sz="1600" dirty="0"/>
              <a:t>text NOT </a:t>
            </a:r>
            <a:r>
              <a:rPr lang="en-US" altLang="ko-KR" sz="1600" dirty="0" smtClean="0"/>
              <a:t>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author </a:t>
            </a:r>
            <a:r>
              <a:rPr lang="en-US" altLang="ko-KR" sz="1600" dirty="0"/>
              <a:t>varchar(30)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created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NOT NULL,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	PRIMARY </a:t>
            </a:r>
            <a:r>
              <a:rPr lang="en-US" altLang="ko-KR" sz="1600" dirty="0"/>
              <a:t>KEY (id</a:t>
            </a:r>
            <a:r>
              <a:rPr lang="en-US" altLang="ko-KR" sz="1600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en-US" altLang="ko-KR" sz="1600" dirty="0" smtClean="0"/>
              <a:t>) ENGINE=</a:t>
            </a: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DEFAULT </a:t>
            </a:r>
            <a:r>
              <a:rPr lang="en-US" altLang="ko-KR" sz="1600" dirty="0"/>
              <a:t>CHARSET=utf8</a:t>
            </a:r>
            <a:r>
              <a:rPr lang="en-US" altLang="ko-KR" sz="1600" dirty="0" smtClean="0"/>
              <a:t>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DROP TABLE IF EXISTS `topic`;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140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MySQL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데이터 추가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INSERT INTO </a:t>
            </a:r>
            <a:r>
              <a:rPr lang="en-US" altLang="ko-KR" sz="1600" dirty="0" smtClean="0"/>
              <a:t>`topic` </a:t>
            </a:r>
            <a:r>
              <a:rPr lang="en-US" altLang="ko-KR" sz="1600" dirty="0"/>
              <a:t>(id, title, description, author, created) VALUES (1, "</a:t>
            </a:r>
            <a:r>
              <a:rPr lang="en-US" altLang="ko-KR" sz="1600" dirty="0" smtClean="0"/>
              <a:t>HTML",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HTML </a:t>
            </a:r>
            <a:r>
              <a:rPr lang="en-US" altLang="ko-KR" sz="1600" dirty="0"/>
              <a:t>is </a:t>
            </a:r>
            <a:r>
              <a:rPr lang="en-US" altLang="ko-KR" sz="1600" dirty="0" smtClean="0"/>
              <a:t>...",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jsh", </a:t>
            </a:r>
            <a:r>
              <a:rPr lang="en-US" altLang="ko-KR" sz="1600" dirty="0"/>
              <a:t>now</a:t>
            </a:r>
            <a:r>
              <a:rPr lang="en-US" altLang="ko-KR" sz="1600" dirty="0" smtClean="0"/>
              <a:t>());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truncate </a:t>
            </a:r>
            <a:r>
              <a:rPr lang="en-US" altLang="ko-KR" sz="1600" dirty="0"/>
              <a:t>user;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43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37943</TotalTime>
  <Words>721</Words>
  <Application>Microsoft Office PowerPoint</Application>
  <PresentationFormat>화면 슬라이드 쇼(4:3)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MySQL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3773</cp:revision>
  <cp:lastPrinted>2020-07-31T05:58:37Z</cp:lastPrinted>
  <dcterms:created xsi:type="dcterms:W3CDTF">2007-03-28T23:45:48Z</dcterms:created>
  <dcterms:modified xsi:type="dcterms:W3CDTF">2022-12-07T08:47:31Z</dcterms:modified>
</cp:coreProperties>
</file>