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27" r:id="rId3"/>
    <p:sldId id="1143" r:id="rId4"/>
    <p:sldId id="1145" r:id="rId5"/>
    <p:sldId id="1142" r:id="rId6"/>
    <p:sldId id="1144" r:id="rId7"/>
    <p:sldId id="1149" r:id="rId8"/>
    <p:sldId id="1147" r:id="rId9"/>
    <p:sldId id="1150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545FF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  <p:sldLayoutId id="2147483788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Firebase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역사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파이어베이스는 </a:t>
            </a:r>
            <a:r>
              <a:rPr lang="en-US" altLang="ko-KR" sz="1400" dirty="0">
                <a:latin typeface="+mn-ea"/>
              </a:rPr>
              <a:t>2011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James </a:t>
            </a:r>
            <a:r>
              <a:rPr lang="en-US" altLang="ko-KR" sz="1400" dirty="0" err="1">
                <a:latin typeface="+mn-ea"/>
              </a:rPr>
              <a:t>Tamplin</a:t>
            </a:r>
            <a:r>
              <a:rPr lang="en-US" altLang="ko-KR" sz="1400" dirty="0">
                <a:latin typeface="+mn-ea"/>
              </a:rPr>
              <a:t>, Andrew Lee</a:t>
            </a:r>
            <a:r>
              <a:rPr lang="ko-KR" altLang="en-US" sz="1400" dirty="0">
                <a:latin typeface="+mn-ea"/>
              </a:rPr>
              <a:t>가 설립한 이전의 </a:t>
            </a:r>
            <a:r>
              <a:rPr lang="ko-KR" altLang="en-US" sz="1400" dirty="0" err="1">
                <a:latin typeface="+mn-ea"/>
              </a:rPr>
              <a:t>스타트업</a:t>
            </a:r>
            <a:r>
              <a:rPr lang="ko-KR" altLang="en-US" sz="1400" dirty="0">
                <a:latin typeface="+mn-ea"/>
              </a:rPr>
              <a:t> 기업 </a:t>
            </a:r>
            <a:r>
              <a:rPr lang="ko-KR" altLang="en-US" sz="1400" dirty="0" err="1">
                <a:latin typeface="+mn-ea"/>
              </a:rPr>
              <a:t>인볼브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Envolve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로부터 발전하였다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인볼브는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개발자들에게 온라인 채팅 기능을 자신의 웹사이트에 연동할 수 있는 </a:t>
            </a:r>
            <a:r>
              <a:rPr lang="en-US" altLang="ko-KR" sz="1400" dirty="0">
                <a:latin typeface="+mn-ea"/>
              </a:rPr>
              <a:t>API</a:t>
            </a:r>
            <a:r>
              <a:rPr lang="ko-KR" altLang="en-US" sz="1400" dirty="0">
                <a:latin typeface="+mn-ea"/>
              </a:rPr>
              <a:t>를 제공하였다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채팅 서비스를 출시한 이후 </a:t>
            </a:r>
            <a:r>
              <a:rPr lang="en-US" altLang="ko-KR" sz="1400" dirty="0" err="1">
                <a:latin typeface="+mn-ea"/>
              </a:rPr>
              <a:t>Tamplin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Lee</a:t>
            </a:r>
            <a:r>
              <a:rPr lang="ko-KR" altLang="en-US" sz="1400" dirty="0">
                <a:latin typeface="+mn-ea"/>
              </a:rPr>
              <a:t>는 채팅 메시지가 아닌 애플리케이션 데이터를 전달하는데 사용되고 있음을 알아차렸다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개발자들은 </a:t>
            </a:r>
            <a:r>
              <a:rPr lang="ko-KR" altLang="en-US" sz="1400" dirty="0" err="1">
                <a:latin typeface="+mn-ea"/>
              </a:rPr>
              <a:t>인볼브를</a:t>
            </a:r>
            <a:r>
              <a:rPr lang="ko-KR" altLang="en-US" sz="1400" dirty="0">
                <a:latin typeface="+mn-ea"/>
              </a:rPr>
              <a:t> 사용하여 자신의 사용자들 간에 실시간으로 게임 </a:t>
            </a:r>
            <a:r>
              <a:rPr lang="ko-KR" altLang="en-US" sz="1400" dirty="0" err="1">
                <a:latin typeface="+mn-ea"/>
              </a:rPr>
              <a:t>스테이트와</a:t>
            </a:r>
            <a:r>
              <a:rPr lang="ko-KR" altLang="en-US" sz="1400" dirty="0">
                <a:latin typeface="+mn-ea"/>
              </a:rPr>
              <a:t> 같은 애플리케이션 데이터를 동기화하고 있었다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</a:rPr>
              <a:t>Tamplin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Lee</a:t>
            </a:r>
            <a:r>
              <a:rPr lang="ko-KR" altLang="en-US" sz="1400" dirty="0">
                <a:latin typeface="+mn-ea"/>
              </a:rPr>
              <a:t>는 채팅 시스템과 이를 지원하는 실시간 아키텍처를 분리하기로 마음먹었다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그들은 </a:t>
            </a:r>
            <a:r>
              <a:rPr lang="en-US" altLang="ko-KR" sz="1400" dirty="0">
                <a:latin typeface="+mn-ea"/>
              </a:rPr>
              <a:t>2012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월 파이어베이스를 별도의 기업으로 설립하였다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파이어베이스는 </a:t>
            </a:r>
            <a:r>
              <a:rPr lang="en-US" altLang="ko-KR" sz="1400" dirty="0">
                <a:latin typeface="+mn-ea"/>
              </a:rPr>
              <a:t>2012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월 </a:t>
            </a:r>
            <a:r>
              <a:rPr lang="ko-KR" altLang="en-US" sz="1400" dirty="0" err="1">
                <a:latin typeface="+mn-ea"/>
              </a:rPr>
              <a:t>시드머니를</a:t>
            </a:r>
            <a:r>
              <a:rPr lang="ko-KR" altLang="en-US" sz="1400" dirty="0">
                <a:latin typeface="+mn-ea"/>
              </a:rPr>
              <a:t> 모금했다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더 나아가 이 기업은 </a:t>
            </a:r>
            <a:r>
              <a:rPr lang="en-US" altLang="ko-KR" sz="1400" dirty="0">
                <a:latin typeface="+mn-ea"/>
              </a:rPr>
              <a:t>2013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월 시리즈 </a:t>
            </a:r>
            <a:r>
              <a:rPr lang="en-US" altLang="ko-KR" sz="1400" dirty="0">
                <a:latin typeface="+mn-ea"/>
              </a:rPr>
              <a:t>A </a:t>
            </a:r>
            <a:r>
              <a:rPr lang="ko-KR" altLang="en-US" sz="1400" dirty="0" err="1">
                <a:latin typeface="+mn-ea"/>
              </a:rPr>
              <a:t>펀딩을</a:t>
            </a:r>
            <a:r>
              <a:rPr lang="ko-KR" altLang="en-US" sz="1400" dirty="0">
                <a:latin typeface="+mn-ea"/>
              </a:rPr>
              <a:t> 모금했다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2014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파이어베이스는 구글에 인수되었다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앱</a:t>
            </a:r>
            <a:r>
              <a:rPr lang="en-US" altLang="ko-KR" sz="1600" dirty="0"/>
              <a:t>/</a:t>
            </a:r>
            <a:r>
              <a:rPr lang="ko-KR" altLang="en-US" sz="1600" dirty="0"/>
              <a:t>웹 애플리케이션을 만들 때 우리가 애플리케이션 기능 개발에만 집중할 수 있도록 </a:t>
            </a:r>
            <a:r>
              <a:rPr lang="ko-KR" altLang="en-US" sz="1600" dirty="0">
                <a:solidFill>
                  <a:srgbClr val="FF0000"/>
                </a:solidFill>
              </a:rPr>
              <a:t>인증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저장소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분석 등 </a:t>
            </a:r>
            <a:r>
              <a:rPr lang="ko-KR" altLang="en-US" sz="1600" dirty="0" err="1">
                <a:solidFill>
                  <a:srgbClr val="FF0000"/>
                </a:solidFill>
              </a:rPr>
              <a:t>백엔드의</a:t>
            </a:r>
            <a:r>
              <a:rPr lang="ko-KR" altLang="en-US" sz="1600" dirty="0">
                <a:solidFill>
                  <a:srgbClr val="FF0000"/>
                </a:solidFill>
              </a:rPr>
              <a:t> 부가적인 것들을 몽땅 </a:t>
            </a:r>
            <a:r>
              <a:rPr lang="ko-KR" altLang="en-US" sz="1600" dirty="0" smtClean="0">
                <a:solidFill>
                  <a:srgbClr val="FF0000"/>
                </a:solidFill>
              </a:rPr>
              <a:t>처리해 준다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Firebase - Introduction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63" y="2978656"/>
            <a:ext cx="6048672" cy="30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FCM 아키텍처 개요 | Firebase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32856"/>
            <a:ext cx="6840760" cy="38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FireStore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글로벌 앱을 위해 구축된 </a:t>
            </a:r>
            <a:r>
              <a:rPr lang="en-US" altLang="ko-KR" sz="1600" dirty="0" smtClean="0"/>
              <a:t>NoSQL </a:t>
            </a:r>
            <a:r>
              <a:rPr lang="ko-KR" altLang="en-US" sz="1600" dirty="0" smtClean="0"/>
              <a:t>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Storage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사용자의 사진 및 동영상 저장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Authentication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플랫폼에서 손쉽게 로그인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Hosting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호스팅은 기본적인 </a:t>
            </a:r>
            <a:r>
              <a:rPr lang="ko-KR" altLang="en-US" sz="1600" dirty="0" err="1" smtClean="0"/>
              <a:t>프런트앤드</a:t>
            </a:r>
            <a:r>
              <a:rPr lang="ko-KR" altLang="en-US" sz="1600" dirty="0" smtClean="0"/>
              <a:t> 기반의 웹 소스를 올릴 수 있는 서비스입니다</a:t>
            </a:r>
            <a:r>
              <a:rPr lang="en-US" altLang="ko-KR" sz="1600" dirty="0" smtClean="0"/>
              <a:t>.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0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Firebase Cloud Messaging (FCM) –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모든 기기에 메시지 전송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앱 개발에 있어 아주 중요한 </a:t>
            </a:r>
            <a:r>
              <a:rPr lang="en-US" altLang="ko-KR" sz="1400" dirty="0" smtClean="0"/>
              <a:t>Push Notification</a:t>
            </a:r>
            <a:r>
              <a:rPr lang="ko-KR" altLang="en-US" sz="1400" dirty="0" smtClean="0"/>
              <a:t>을 쉽게 제작할 수 있는 시스템입니다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안드로이드 </a:t>
            </a:r>
            <a:r>
              <a:rPr lang="en-US" altLang="ko-KR" sz="1400" dirty="0" smtClean="0"/>
              <a:t>(FCM)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IOS (APNS : Apple Push Notification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Cloud Functions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Functions</a:t>
            </a:r>
            <a:r>
              <a:rPr lang="ko-KR" altLang="en-US" sz="1400" dirty="0" smtClean="0"/>
              <a:t>는 기본으로 </a:t>
            </a: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를 제작할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각종 </a:t>
            </a:r>
            <a:r>
              <a:rPr lang="en-US" altLang="ko-KR" sz="1400" dirty="0" smtClean="0"/>
              <a:t>Firebase </a:t>
            </a:r>
            <a:r>
              <a:rPr lang="ko-KR" altLang="en-US" sz="1400" dirty="0" smtClean="0"/>
              <a:t>서비스와 백그라운드 트리거로 연동됩니다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데이터베이스를 제어하거나 사진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동영상을 변환하거나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데이터가 처리됐을 때 </a:t>
            </a:r>
            <a:r>
              <a:rPr lang="ko-KR" altLang="en-US" sz="1400" dirty="0" err="1" smtClean="0"/>
              <a:t>푸시를</a:t>
            </a:r>
            <a:r>
              <a:rPr lang="ko-KR" altLang="en-US" sz="1400" dirty="0" smtClean="0"/>
              <a:t> 전송한다거나 하는 작업을 실행할 수 있습니다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Analytics, 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Crashlytics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, Test Lab, Performance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7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50"/>
                </a:solidFill>
              </a:rPr>
              <a:t>npm</a:t>
            </a:r>
            <a:r>
              <a:rPr lang="en-US" altLang="ko-KR" sz="1400" dirty="0">
                <a:solidFill>
                  <a:srgbClr val="00B050"/>
                </a:solidFill>
              </a:rPr>
              <a:t> install -g </a:t>
            </a:r>
            <a:r>
              <a:rPr lang="en-US" altLang="ko-KR" sz="1400" dirty="0" smtClean="0">
                <a:solidFill>
                  <a:srgbClr val="00B050"/>
                </a:solidFill>
              </a:rPr>
              <a:t>firebase-tools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create-react-app </a:t>
            </a:r>
            <a:r>
              <a:rPr lang="en-US" altLang="ko-KR" sz="1400" dirty="0" smtClean="0">
                <a:solidFill>
                  <a:srgbClr val="FF0000"/>
                </a:solidFill>
              </a:rPr>
              <a:t>react-firebase-app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cd react-firebase-app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firebase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</a:t>
            </a:r>
            <a:r>
              <a:rPr lang="en-US" altLang="ko-KR" sz="1400" dirty="0" smtClean="0">
                <a:solidFill>
                  <a:srgbClr val="4545FF"/>
                </a:solidFill>
              </a:rPr>
              <a:t>logout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545FF"/>
                </a:solidFill>
              </a:rPr>
              <a:t>firebase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login –</a:t>
            </a:r>
            <a:r>
              <a:rPr lang="en-US" altLang="ko-KR" sz="1400" dirty="0" err="1" smtClean="0">
                <a:solidFill>
                  <a:srgbClr val="4545FF"/>
                </a:solidFill>
              </a:rPr>
              <a:t>reauth</a:t>
            </a:r>
            <a:endParaRPr lang="en-US" altLang="ko-KR" sz="1400" dirty="0" smtClean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</a:t>
            </a:r>
            <a:r>
              <a:rPr lang="en-US" altLang="ko-KR" sz="1400" dirty="0" err="1" smtClean="0">
                <a:solidFill>
                  <a:srgbClr val="4545FF"/>
                </a:solidFill>
              </a:rPr>
              <a:t>login:ci</a:t>
            </a:r>
            <a:endParaRPr lang="en-US" altLang="ko-KR" sz="1400" dirty="0" smtClean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firebase 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Hosting</a:t>
            </a:r>
            <a:r>
              <a:rPr lang="en-US" altLang="ko-KR" sz="1200" dirty="0"/>
              <a:t>: Configure files for Firebase Hosting and (optionally) set up GitHub Action </a:t>
            </a:r>
            <a:r>
              <a:rPr lang="en-US" altLang="ko-KR" sz="1200" dirty="0" smtClean="0"/>
              <a:t>deploys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Use an existing </a:t>
            </a:r>
            <a:r>
              <a:rPr lang="en-US" altLang="ko-KR" sz="1200" dirty="0" smtClean="0"/>
              <a:t>project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What do you want to use as your public directory? (public</a:t>
            </a:r>
            <a:r>
              <a:rPr lang="en-US" altLang="ko-KR" sz="1200" dirty="0" smtClean="0"/>
              <a:t>) : </a:t>
            </a:r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배포 및 실행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5050"/>
                </a:solidFill>
              </a:rPr>
              <a:t>firebase </a:t>
            </a:r>
            <a:r>
              <a:rPr lang="en-US" altLang="ko-KR" dirty="0" err="1" smtClean="0">
                <a:solidFill>
                  <a:srgbClr val="FF5050"/>
                </a:solidFill>
              </a:rPr>
              <a:t>projects:list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yarn 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firebase deploy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yarn deploy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 </a:t>
            </a:r>
            <a:r>
              <a:rPr lang="en-US" altLang="ko-KR" dirty="0"/>
              <a:t> "deploy": "react-scripts build &amp;&amp; firebase deploy"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FF"/>
                </a:solidFill>
              </a:rPr>
              <a:t>firebase serve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FF"/>
                </a:solidFill>
              </a:rPr>
              <a:t>firebase </a:t>
            </a:r>
            <a:r>
              <a:rPr lang="en-US" altLang="ko-KR" dirty="0" err="1">
                <a:solidFill>
                  <a:srgbClr val="4545FF"/>
                </a:solidFill>
              </a:rPr>
              <a:t>emulators:start</a:t>
            </a:r>
            <a:endParaRPr lang="en-US" altLang="ko-KR" dirty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50"/>
                </a:solidFill>
              </a:rPr>
              <a:t>npm</a:t>
            </a:r>
            <a:r>
              <a:rPr lang="en-US" altLang="ko-KR" sz="1600" dirty="0">
                <a:solidFill>
                  <a:srgbClr val="00B050"/>
                </a:solidFill>
              </a:rPr>
              <a:t> install -S firebase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smtClean="0"/>
              <a:t>firebase-tools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firebase </a:t>
            </a:r>
            <a:r>
              <a:rPr lang="en-US" altLang="ko-KR" sz="1600" dirty="0"/>
              <a:t>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firebase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Hosting</a:t>
            </a:r>
            <a:r>
              <a:rPr lang="en-US" altLang="ko-KR" sz="1400" dirty="0"/>
              <a:t>: Configure and deploy Firebase Hosting </a:t>
            </a:r>
            <a:r>
              <a:rPr lang="en-US" altLang="ko-KR" sz="1400" dirty="0" smtClean="0"/>
              <a:t>sites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firebase serve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localhost:5000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y</a:t>
            </a:r>
            <a:r>
              <a:rPr lang="en-US" altLang="ko-KR" sz="1600" dirty="0" smtClean="0"/>
              <a:t>arn deploy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 </a:t>
            </a:r>
            <a:r>
              <a:rPr lang="en-US" altLang="ko-KR" sz="1200" dirty="0"/>
              <a:t>"deploy": "react-scripts build &amp;&amp; firebase deploy"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/>
              <a:t>firebsae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deploy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build -&gt; functions -&gt; </a:t>
            </a:r>
            <a:r>
              <a:rPr lang="en-US" altLang="ko-KR" sz="1600" dirty="0" err="1" smtClean="0"/>
              <a:t>package.json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"</a:t>
            </a:r>
            <a:r>
              <a:rPr lang="en-US" altLang="ko-KR" sz="1100" dirty="0"/>
              <a:t>engines": {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"node": "8"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  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37360</TotalTime>
  <Words>361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Firebase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3895</cp:revision>
  <cp:lastPrinted>2020-07-31T05:58:37Z</cp:lastPrinted>
  <dcterms:created xsi:type="dcterms:W3CDTF">2007-03-28T23:45:48Z</dcterms:created>
  <dcterms:modified xsi:type="dcterms:W3CDTF">2022-12-07T07:27:29Z</dcterms:modified>
</cp:coreProperties>
</file>