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615" r:id="rId2"/>
    <p:sldId id="624" r:id="rId3"/>
    <p:sldId id="625" r:id="rId4"/>
    <p:sldId id="623" r:id="rId5"/>
    <p:sldId id="626" r:id="rId6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JSON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JSON (JavaScript Object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Notation)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JavaScript Object Notation</a:t>
            </a:r>
            <a:r>
              <a:rPr lang="ko-KR" altLang="en-US" sz="1400" dirty="0">
                <a:latin typeface="+mn-ea"/>
              </a:rPr>
              <a:t>라는 의미의 </a:t>
            </a:r>
            <a:r>
              <a:rPr lang="ko-KR" altLang="en-US" sz="1400" dirty="0" err="1">
                <a:latin typeface="+mn-ea"/>
              </a:rPr>
              <a:t>축약어로</a:t>
            </a:r>
            <a:r>
              <a:rPr lang="ko-KR" altLang="en-US" sz="1400" dirty="0">
                <a:latin typeface="+mn-ea"/>
              </a:rPr>
              <a:t> 데이터를 저장하거나 전송할 때 많이 사용되는 경량의 </a:t>
            </a:r>
            <a:r>
              <a:rPr lang="en-US" altLang="ko-KR" sz="1400" dirty="0">
                <a:latin typeface="+mn-ea"/>
              </a:rPr>
              <a:t>DATA </a:t>
            </a:r>
            <a:r>
              <a:rPr lang="ko-KR" altLang="en-US" sz="1400" dirty="0">
                <a:latin typeface="+mn-ea"/>
              </a:rPr>
              <a:t>교환 </a:t>
            </a:r>
            <a:r>
              <a:rPr lang="ko-KR" altLang="en-US" sz="1400" dirty="0" smtClean="0">
                <a:latin typeface="+mn-ea"/>
              </a:rPr>
              <a:t>형식이다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</a:rPr>
              <a:t>Javascript</a:t>
            </a:r>
            <a:r>
              <a:rPr lang="ko-KR" altLang="en-US" sz="1400" dirty="0">
                <a:latin typeface="+mn-ea"/>
              </a:rPr>
              <a:t>에서 객체를 만들 때 사용하는 표현식을 의미한다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JSON </a:t>
            </a:r>
            <a:r>
              <a:rPr lang="ko-KR" altLang="en-US" sz="1400" dirty="0">
                <a:latin typeface="+mn-ea"/>
              </a:rPr>
              <a:t>표현식은 사람과 기계 모두 이해하기 쉬우며 용량이 작아서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최근에는 </a:t>
            </a:r>
            <a:r>
              <a:rPr lang="en-US" altLang="ko-KR" sz="1400" dirty="0">
                <a:latin typeface="+mn-ea"/>
              </a:rPr>
              <a:t>JSON</a:t>
            </a:r>
            <a:r>
              <a:rPr lang="ko-KR" altLang="en-US" sz="1400" dirty="0">
                <a:latin typeface="+mn-ea"/>
              </a:rPr>
              <a:t>이 </a:t>
            </a:r>
            <a:r>
              <a:rPr lang="en-US" altLang="ko-KR" sz="1400" dirty="0">
                <a:latin typeface="+mn-ea"/>
              </a:rPr>
              <a:t>XML</a:t>
            </a:r>
            <a:r>
              <a:rPr lang="ko-KR" altLang="en-US" sz="1400" dirty="0">
                <a:latin typeface="+mn-ea"/>
              </a:rPr>
              <a:t>을 대체해서 데이터 전송 등에 많이 사용한다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JSON</a:t>
            </a:r>
            <a:r>
              <a:rPr lang="ko-KR" altLang="en-US" sz="1400" dirty="0">
                <a:latin typeface="+mn-ea"/>
              </a:rPr>
              <a:t>은 데이터 포맷일 뿐이며 어떠한 통신 방법도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프로그래밍 문법도 아닌 단순히 데이터를 표시하는 표현 방법일 뿐이다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67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JSON (JavaScript Object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Notation)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서버와 클라이언트 간의 교류에서 일반적으로 많이 사용된다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자바스크립트 객체 표기법과 아주 유사하다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자바스크립트를 이용하여 </a:t>
            </a:r>
            <a:r>
              <a:rPr lang="en-US" altLang="ko-KR" sz="1400" dirty="0">
                <a:latin typeface="+mn-ea"/>
              </a:rPr>
              <a:t>JSON </a:t>
            </a:r>
            <a:r>
              <a:rPr lang="ko-KR" altLang="en-US" sz="1400" dirty="0">
                <a:latin typeface="+mn-ea"/>
              </a:rPr>
              <a:t>형식의 문서를 쉽게 자바스크립트 객체로 변환할 수 있는 이점이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JSON </a:t>
            </a:r>
            <a:r>
              <a:rPr lang="ko-KR" altLang="en-US" sz="1400" dirty="0">
                <a:latin typeface="+mn-ea"/>
              </a:rPr>
              <a:t>문서 형식은 자바스크립트 객체의 형식을 기반으로 만들어졌다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자바스크립트의 문법과 굉장히 유사하지만 텍스트 형식일 뿐이다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다른 프로그래밍 언어를 이용해서도 쉽게 만들 수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특정 언어에 종속되지 않으며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대부분의 프로그래밍 언어에서 </a:t>
            </a:r>
            <a:r>
              <a:rPr lang="en-US" altLang="ko-KR" sz="1400" dirty="0">
                <a:latin typeface="+mn-ea"/>
              </a:rPr>
              <a:t>JSON </a:t>
            </a:r>
            <a:r>
              <a:rPr lang="ko-KR" altLang="en-US" sz="1400" dirty="0">
                <a:latin typeface="+mn-ea"/>
              </a:rPr>
              <a:t>포맷의 데이터를 핸들링 할 수 있는 라이브러리를 제공한다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56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JSON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단점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주석을 지원하지 않는다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 때문에 </a:t>
            </a:r>
            <a:r>
              <a:rPr lang="ko-KR" altLang="en-US" sz="1400" dirty="0" err="1">
                <a:latin typeface="+mn-ea"/>
              </a:rPr>
              <a:t>설정파일로</a:t>
            </a:r>
            <a:r>
              <a:rPr lang="ko-KR" altLang="en-US" sz="1400" dirty="0">
                <a:latin typeface="+mn-ea"/>
              </a:rPr>
              <a:t> 사용하기 어려워진다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문법이 유연하지 않다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모든 문자열에 따옴표가 강제되며</a:t>
            </a:r>
            <a:r>
              <a:rPr lang="en-US" altLang="ko-KR" sz="1400" dirty="0">
                <a:latin typeface="+mn-ea"/>
              </a:rPr>
              <a:t>, "(</a:t>
            </a:r>
            <a:r>
              <a:rPr lang="ko-KR" altLang="en-US" sz="1400" dirty="0" err="1">
                <a:latin typeface="+mn-ea"/>
              </a:rPr>
              <a:t>쌍따옴표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만 사용해야 했기에 </a:t>
            </a:r>
            <a:r>
              <a:rPr lang="en-US" altLang="ko-KR" sz="1400" dirty="0">
                <a:latin typeface="+mn-ea"/>
              </a:rPr>
              <a:t>"</a:t>
            </a:r>
            <a:r>
              <a:rPr lang="ko-KR" altLang="en-US" sz="1400" dirty="0">
                <a:latin typeface="+mn-ea"/>
              </a:rPr>
              <a:t>는 </a:t>
            </a:r>
            <a:r>
              <a:rPr lang="ko-KR" altLang="en-US" sz="1400" dirty="0" err="1">
                <a:latin typeface="+mn-ea"/>
              </a:rPr>
              <a:t>일일히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이스케이핑</a:t>
            </a:r>
            <a:r>
              <a:rPr lang="ko-KR" altLang="en-US" sz="1400" dirty="0">
                <a:latin typeface="+mn-ea"/>
              </a:rPr>
              <a:t> 해야 한다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모든 </a:t>
            </a:r>
            <a:r>
              <a:rPr lang="ko-KR" altLang="en-US" sz="1400" dirty="0" err="1">
                <a:latin typeface="+mn-ea"/>
              </a:rPr>
              <a:t>프로퍼티마다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로 구분해야 하며</a:t>
            </a:r>
            <a:r>
              <a:rPr lang="en-US" altLang="ko-KR" sz="1400" dirty="0">
                <a:latin typeface="+mn-ea"/>
              </a:rPr>
              <a:t>, trailing comma</a:t>
            </a:r>
            <a:r>
              <a:rPr lang="ko-KR" altLang="en-US" sz="1400" dirty="0">
                <a:latin typeface="+mn-ea"/>
              </a:rPr>
              <a:t>는 불가능하다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이는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diff</a:t>
            </a:r>
            <a:r>
              <a:rPr lang="ko-KR" altLang="en-US" sz="1400" dirty="0">
                <a:latin typeface="+mn-ea"/>
              </a:rPr>
              <a:t>를 지저분하게 만들고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수시로 편집해야 하는 설정파일에서는 상당히 효율이 떨어지는 작업이다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중괄호를 모두 닫아야 한다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만약 한쪽을 열고 닫지 않는다면 당연히 에러가 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객체나 배열을 새로 만들 때마다 불필요한 기호가 추가되어 길이가 길어진다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true, null</a:t>
            </a:r>
            <a:r>
              <a:rPr lang="ko-KR" altLang="en-US" sz="1400" dirty="0">
                <a:latin typeface="+mn-ea"/>
              </a:rPr>
              <a:t>등의 </a:t>
            </a:r>
            <a:r>
              <a:rPr lang="ko-KR" altLang="en-US" sz="1400" dirty="0" err="1">
                <a:latin typeface="+mn-ea"/>
              </a:rPr>
              <a:t>리터럴에서</a:t>
            </a:r>
            <a:r>
              <a:rPr lang="ko-KR" altLang="en-US" sz="1400" dirty="0">
                <a:latin typeface="+mn-ea"/>
              </a:rPr>
              <a:t> 오타가 나기 쉽고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원하는 형식대로 간단히 쓸 수가 없다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문자열 안에서 이스케이프 문자를 처리하기가 복잡하다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반복적으로 쓰이는 값을 </a:t>
            </a:r>
            <a:r>
              <a:rPr lang="ko-KR" altLang="en-US" sz="1400" dirty="0" smtClean="0">
                <a:latin typeface="+mn-ea"/>
              </a:rPr>
              <a:t>일일이 </a:t>
            </a:r>
            <a:r>
              <a:rPr lang="ko-KR" altLang="en-US" sz="1400" dirty="0">
                <a:latin typeface="+mn-ea"/>
              </a:rPr>
              <a:t>수정하거나 관리하기 어렵다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특히 설정파일에서는 이런 문제가 심해진다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타입을 명시할 방법이 존재하지 않는다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50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JSON (JavaScript Object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Notation)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표기 방법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26" name="Picture 2" descr="What Is Json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04864"/>
            <a:ext cx="3456384" cy="395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6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38131</TotalTime>
  <Words>298</Words>
  <Application>Microsoft Office PowerPoint</Application>
  <PresentationFormat>화면 슬라이드 쇼(4:3)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JSON 시작하기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3913</cp:revision>
  <cp:lastPrinted>2020-12-29T04:40:15Z</cp:lastPrinted>
  <dcterms:created xsi:type="dcterms:W3CDTF">2007-03-28T23:45:48Z</dcterms:created>
  <dcterms:modified xsi:type="dcterms:W3CDTF">2022-12-07T04:03:21Z</dcterms:modified>
</cp:coreProperties>
</file>