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615" r:id="rId2"/>
    <p:sldId id="1149" r:id="rId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050"/>
    <a:srgbClr val="70AD47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3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ode-sass@4.14.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SASS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SASS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yarn remove node-sass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yarn add </a:t>
            </a:r>
            <a:r>
              <a:rPr lang="en-US" altLang="ko-KR" sz="1600" dirty="0" smtClean="0">
                <a:hlinkClick r:id="rId3"/>
              </a:rPr>
              <a:t>node-sass@4.14.1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-g sass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--save-dev </a:t>
            </a:r>
            <a:r>
              <a:rPr lang="en-US" altLang="ko-KR" sz="1600" dirty="0" smtClean="0"/>
              <a:t>sass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add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/>
              <a:t>commit </a:t>
            </a:r>
            <a:r>
              <a:rPr lang="en-US" altLang="ko-KR" sz="1600" smtClean="0"/>
              <a:t>–m ‘commit </a:t>
            </a:r>
            <a:r>
              <a:rPr lang="en-US" altLang="ko-KR" sz="1600" dirty="0"/>
              <a:t>before yarn eject'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yarn eject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6309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38883</TotalTime>
  <Words>41</Words>
  <Application>Microsoft Office PowerPoint</Application>
  <PresentationFormat>화면 슬라이드 쇼(4:3)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SASS 시작하기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3914</cp:revision>
  <cp:lastPrinted>2020-07-31T05:58:37Z</cp:lastPrinted>
  <dcterms:created xsi:type="dcterms:W3CDTF">2007-03-28T23:45:48Z</dcterms:created>
  <dcterms:modified xsi:type="dcterms:W3CDTF">2022-12-07T08:48:42Z</dcterms:modified>
</cp:coreProperties>
</file>