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615" r:id="rId2"/>
    <p:sldId id="1143" r:id="rId3"/>
    <p:sldId id="1145" r:id="rId4"/>
    <p:sldId id="1146" r:id="rId5"/>
    <p:sldId id="1147" r:id="rId6"/>
    <p:sldId id="1144" r:id="rId7"/>
    <p:sldId id="1140" r:id="rId8"/>
    <p:sldId id="1141" r:id="rId9"/>
    <p:sldId id="1142" r:id="rId10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5050"/>
    <a:srgbClr val="70AD47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71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57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36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xpo.io/dashboard/jeongseunghun/builds/4b149069-e49f-4715-a2c8-08ccf51ee68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React Native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Native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리액트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네이티브는</a:t>
            </a:r>
            <a:r>
              <a:rPr lang="ko-KR" altLang="en-US" sz="1600" dirty="0"/>
              <a:t> 페이스북에서 만든 오픈소스 모바일 애플리케이션 프레임워크이다</a:t>
            </a:r>
            <a:r>
              <a:rPr lang="en-US" altLang="ko-KR" sz="1600" dirty="0"/>
              <a:t>.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 err="1"/>
              <a:t>JavsScript</a:t>
            </a:r>
            <a:r>
              <a:rPr lang="ko-KR" altLang="en-US" sz="1600" dirty="0"/>
              <a:t>로 개발하며 </a:t>
            </a:r>
            <a:r>
              <a:rPr lang="en-US" altLang="ko-KR" sz="1600" dirty="0"/>
              <a:t>IOS</a:t>
            </a:r>
            <a:r>
              <a:rPr lang="ko-KR" altLang="en-US" sz="1600" dirty="0"/>
              <a:t>나 </a:t>
            </a:r>
            <a:r>
              <a:rPr lang="en-US" altLang="ko-KR" sz="1600" dirty="0" err="1"/>
              <a:t>Andriod</a:t>
            </a:r>
            <a:r>
              <a:rPr lang="en-US" altLang="ko-KR" sz="1600" dirty="0"/>
              <a:t>, Web, UWP</a:t>
            </a:r>
            <a:r>
              <a:rPr lang="ko-KR" altLang="en-US" sz="1600" dirty="0"/>
              <a:t>에 대한 </a:t>
            </a:r>
            <a:r>
              <a:rPr lang="ko-KR" altLang="en-US" sz="1600" dirty="0" err="1"/>
              <a:t>모바일앱을</a:t>
            </a:r>
            <a:r>
              <a:rPr lang="ko-KR" altLang="en-US" sz="1600" dirty="0"/>
              <a:t> 동시에 개발을 할 수 있는 크로스 플랫폼이다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The New React Native Architecture Explain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424" y="3717032"/>
            <a:ext cx="3589153" cy="239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9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Native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장점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Objective-C</a:t>
            </a:r>
            <a:r>
              <a:rPr lang="ko-KR" altLang="en-US" sz="1600" dirty="0">
                <a:latin typeface="+mn-ea"/>
              </a:rPr>
              <a:t>나 </a:t>
            </a:r>
            <a:r>
              <a:rPr lang="en-US" altLang="ko-KR" sz="1600" dirty="0">
                <a:latin typeface="+mn-ea"/>
              </a:rPr>
              <a:t>Java</a:t>
            </a:r>
            <a:r>
              <a:rPr lang="ko-KR" altLang="en-US" sz="1600" dirty="0">
                <a:latin typeface="+mn-ea"/>
              </a:rPr>
              <a:t>를 사용하지 않고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웹 개발자가 익숙한 기술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리액트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자바스크립트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을 이용하여 모바일 앱 개발을 할 수 </a:t>
            </a:r>
            <a:r>
              <a:rPr lang="ko-KR" altLang="en-US" sz="1600" dirty="0" smtClean="0">
                <a:latin typeface="+mn-ea"/>
              </a:rPr>
              <a:t>있음</a:t>
            </a:r>
            <a:endParaRPr lang="en-US" altLang="ko-KR" sz="16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크로스 플랫폼 프레임워크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대부분의 코드가 플랫폼 간 공유가 가능해서 </a:t>
            </a:r>
            <a:r>
              <a:rPr lang="en-US" altLang="ko-KR" sz="1600" dirty="0">
                <a:latin typeface="+mn-ea"/>
              </a:rPr>
              <a:t>iOS</a:t>
            </a:r>
            <a:r>
              <a:rPr lang="ko-KR" altLang="en-US" sz="1600" dirty="0">
                <a:latin typeface="+mn-ea"/>
              </a:rPr>
              <a:t>와 안드로이드를 동시에 개발할 수 </a:t>
            </a:r>
            <a:r>
              <a:rPr lang="ko-KR" altLang="en-US" sz="1600" dirty="0" smtClean="0">
                <a:latin typeface="+mn-ea"/>
              </a:rPr>
              <a:t>있음</a:t>
            </a:r>
            <a:endParaRPr lang="en-US" altLang="ko-KR" sz="16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Fast Refresh </a:t>
            </a:r>
            <a:r>
              <a:rPr lang="ko-KR" altLang="en-US" sz="1600" dirty="0">
                <a:latin typeface="+mn-ea"/>
              </a:rPr>
              <a:t>기능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 err="1">
                <a:latin typeface="+mn-ea"/>
              </a:rPr>
              <a:t>리액트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네이티브는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변경된 코드를 저장하기만 해도 자동으로 변경된 내용이 적용된 화면을 확인할 수 있음</a:t>
            </a:r>
            <a:endParaRPr lang="en-US" altLang="ko-KR" sz="1600" dirty="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59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Native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단점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+mn-ea"/>
              </a:rPr>
              <a:t>네이티브의</a:t>
            </a:r>
            <a:r>
              <a:rPr lang="ko-KR" altLang="en-US" sz="1600" dirty="0">
                <a:latin typeface="+mn-ea"/>
              </a:rPr>
              <a:t> 새로운 기능을 사용하는 데 오래 걸림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안드로이드나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iOS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에서 업데이트를 통해 새로 제공하는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API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를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리액트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네이티브가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지원하기까지의 시간이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걸림</a:t>
            </a:r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400" dirty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잦은 </a:t>
            </a:r>
            <a:r>
              <a:rPr lang="ko-KR" altLang="en-US" sz="1600" dirty="0" smtClean="0">
                <a:latin typeface="+mn-ea"/>
              </a:rPr>
              <a:t>업데이트</a:t>
            </a:r>
            <a:endParaRPr lang="en-US" altLang="ko-KR" sz="1600" dirty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한두 </a:t>
            </a:r>
            <a:r>
              <a:rPr lang="ko-KR" altLang="en-US" sz="1400" dirty="0">
                <a:latin typeface="+mn-ea"/>
              </a:rPr>
              <a:t>달 사이에 버전이 하나씩 올라가는 게 개발에 방해가 될 때도 </a:t>
            </a:r>
            <a:r>
              <a:rPr lang="ko-KR" altLang="en-US" sz="1400" dirty="0" smtClean="0">
                <a:latin typeface="+mn-ea"/>
              </a:rPr>
              <a:t>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4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유지보수가 어려움</a:t>
            </a:r>
            <a:endParaRPr lang="en-US" altLang="ko-KR" sz="1600" dirty="0" smtClean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개발 </a:t>
            </a:r>
            <a:r>
              <a:rPr lang="ko-KR" altLang="en-US" sz="1400" dirty="0">
                <a:latin typeface="+mn-ea"/>
              </a:rPr>
              <a:t>단계에서 문제가 생겼을 때 원인을 찾고 문제를 해결하는데 많은 시간이 걸림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25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Native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동작 방식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자바스크립트 영역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자바스크립트 스레드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자바스크립트 코드가 실행되는 장소이며 보통 </a:t>
            </a:r>
            <a:r>
              <a:rPr lang="ko-KR" altLang="en-US" sz="1400" dirty="0" err="1">
                <a:latin typeface="+mn-ea"/>
              </a:rPr>
              <a:t>리액트로</a:t>
            </a:r>
            <a:r>
              <a:rPr lang="ko-KR" altLang="en-US" sz="1400" dirty="0">
                <a:latin typeface="+mn-ea"/>
              </a:rPr>
              <a:t> 구성되어 있음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+mn-ea"/>
              </a:rPr>
              <a:t>브릿지</a:t>
            </a:r>
            <a:r>
              <a:rPr lang="en-US" altLang="ko-KR" sz="1600" dirty="0">
                <a:latin typeface="+mn-ea"/>
              </a:rPr>
              <a:t>(Bridge)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자바스크립트 코드를 이용해 </a:t>
            </a:r>
            <a:r>
              <a:rPr lang="ko-KR" altLang="en-US" sz="1400" dirty="0" err="1">
                <a:latin typeface="+mn-ea"/>
              </a:rPr>
              <a:t>네이티브</a:t>
            </a:r>
            <a:r>
              <a:rPr lang="ko-KR" altLang="en-US" sz="1400" dirty="0">
                <a:latin typeface="+mn-ea"/>
              </a:rPr>
              <a:t> 계층과 통신할 수 있도록 연결하는 역할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+mn-ea"/>
              </a:rPr>
              <a:t>브릿지는</a:t>
            </a:r>
            <a:r>
              <a:rPr lang="ko-KR" altLang="en-US" sz="1400" dirty="0">
                <a:latin typeface="+mn-ea"/>
              </a:rPr>
              <a:t> 자바스크립트 스레드</a:t>
            </a:r>
            <a:r>
              <a:rPr lang="en-US" altLang="ko-KR" sz="1400" dirty="0">
                <a:latin typeface="+mn-ea"/>
              </a:rPr>
              <a:t>(thread)</a:t>
            </a:r>
            <a:r>
              <a:rPr lang="ko-KR" altLang="en-US" sz="1400" dirty="0">
                <a:latin typeface="+mn-ea"/>
              </a:rPr>
              <a:t>에서 정보를 받아 </a:t>
            </a:r>
            <a:r>
              <a:rPr lang="ko-KR" altLang="en-US" sz="1400" dirty="0" err="1">
                <a:latin typeface="+mn-ea"/>
              </a:rPr>
              <a:t>네이티브로</a:t>
            </a:r>
            <a:r>
              <a:rPr lang="ko-KR" altLang="en-US" sz="1400" dirty="0">
                <a:latin typeface="+mn-ea"/>
              </a:rPr>
              <a:t> 전달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+mn-ea"/>
              </a:rPr>
              <a:t>네이티브</a:t>
            </a:r>
            <a:r>
              <a:rPr lang="ko-KR" altLang="en-US" sz="1600" dirty="0">
                <a:latin typeface="+mn-ea"/>
              </a:rPr>
              <a:t> 영역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메인 스레드</a:t>
            </a:r>
            <a:r>
              <a:rPr lang="en-US" altLang="ko-KR" sz="1400" dirty="0">
                <a:latin typeface="+mn-ea"/>
              </a:rPr>
              <a:t>: UI</a:t>
            </a:r>
            <a:r>
              <a:rPr lang="ko-KR" altLang="en-US" sz="1400" dirty="0">
                <a:latin typeface="+mn-ea"/>
              </a:rPr>
              <a:t>를 담당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섀도</a:t>
            </a:r>
            <a:r>
              <a:rPr lang="en-US" altLang="ko-KR" sz="1400" dirty="0">
                <a:latin typeface="+mn-ea"/>
              </a:rPr>
              <a:t>(shadow) </a:t>
            </a:r>
            <a:r>
              <a:rPr lang="ko-KR" altLang="en-US" sz="1400" dirty="0">
                <a:latin typeface="+mn-ea"/>
              </a:rPr>
              <a:t>스레드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레이아웃을 계산하는 데 사용하는 백그라운드 스레드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+mn-ea"/>
              </a:rPr>
              <a:t>네이티브</a:t>
            </a:r>
            <a:r>
              <a:rPr lang="ko-KR" altLang="en-US" sz="1400" dirty="0">
                <a:latin typeface="+mn-ea"/>
              </a:rPr>
              <a:t> 모듈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각 모듈에는 자체 스레드가 있는데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안드로이드의 경우 </a:t>
            </a:r>
            <a:r>
              <a:rPr lang="en-US" altLang="ko-KR" sz="1400" dirty="0">
                <a:latin typeface="+mn-ea"/>
              </a:rPr>
              <a:t>thread pool</a:t>
            </a:r>
            <a:r>
              <a:rPr lang="ko-KR" altLang="en-US" sz="1400" dirty="0">
                <a:latin typeface="+mn-ea"/>
              </a:rPr>
              <a:t>을 공유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54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Native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Architecture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React Native New Architecture - What to Expect? | LITSLINK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708" y="2276872"/>
            <a:ext cx="6862585" cy="359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9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Native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install –g react-native-cli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react-native 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 "Project Name"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cd "Project Name"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code 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</a:t>
            </a:r>
            <a:r>
              <a:rPr lang="en-US" altLang="ko-KR" sz="1600" dirty="0" smtClean="0"/>
              <a:t>eact-native run-android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VS Code Extensions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React Native – Full Pack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React Native </a:t>
            </a:r>
            <a:r>
              <a:rPr lang="en-US" altLang="ko-KR" sz="1600" dirty="0" smtClean="0"/>
              <a:t>Tools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71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Native - EXPO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생성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-g </a:t>
            </a:r>
            <a:r>
              <a:rPr lang="en-US" altLang="ko-KR" sz="1600" dirty="0" smtClean="0"/>
              <a:t>expo-cli </a:t>
            </a:r>
            <a:r>
              <a:rPr lang="en-US" altLang="ko-KR" sz="1600" dirty="0" smtClean="0">
                <a:solidFill>
                  <a:srgbClr val="FF0000"/>
                </a:solidFill>
              </a:rPr>
              <a:t>(new)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C000"/>
                </a:solidFill>
              </a:rPr>
              <a:t>npm</a:t>
            </a:r>
            <a:r>
              <a:rPr lang="en-US" altLang="ko-KR" sz="1600" dirty="0">
                <a:solidFill>
                  <a:srgbClr val="FFC000"/>
                </a:solidFill>
              </a:rPr>
              <a:t> install -g create-react-native-app </a:t>
            </a:r>
            <a:r>
              <a:rPr lang="en-US" altLang="ko-KR" sz="1600" dirty="0" smtClean="0">
                <a:solidFill>
                  <a:srgbClr val="FFC000"/>
                </a:solidFill>
              </a:rPr>
              <a:t>(old)</a:t>
            </a:r>
            <a:endParaRPr lang="en-US" altLang="ko-KR" sz="1600" dirty="0">
              <a:solidFill>
                <a:srgbClr val="FFC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expo 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 "Project Name"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cd "Project Name"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code 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start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아이콘 사이즈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Icon : 192 x 192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Splash : 1242 x 1242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컴포넌트 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expo install </a:t>
            </a:r>
            <a:r>
              <a:rPr lang="en-US" altLang="ko-KR" sz="1600" dirty="0" smtClean="0">
                <a:solidFill>
                  <a:srgbClr val="FF0000"/>
                </a:solidFill>
              </a:rPr>
              <a:t>react-native-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webview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3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HY헤드라인M" pitchFamily="18" charset="-127"/>
                <a:ea typeface="HY헤드라인M" pitchFamily="18" charset="-127"/>
              </a:rPr>
              <a:t>React Native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- EXPO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배포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expo install </a:t>
            </a:r>
            <a:r>
              <a:rPr lang="en-US" altLang="ko-KR" sz="1600" dirty="0" smtClean="0"/>
              <a:t>expo-permission</a:t>
            </a:r>
            <a:r>
              <a:rPr lang="en-US" altLang="ko-KR" sz="1600" dirty="0"/>
              <a:t>s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Stand-alone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파일 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Build : .</a:t>
            </a:r>
            <a:r>
              <a:rPr lang="en-US" altLang="ko-KR" sz="1600" dirty="0" err="1">
                <a:solidFill>
                  <a:srgbClr val="FF0000"/>
                </a:solidFill>
              </a:rPr>
              <a:t>apk</a:t>
            </a:r>
            <a:r>
              <a:rPr lang="en-US" altLang="ko-KR" sz="1600" dirty="0">
                <a:solidFill>
                  <a:srgbClr val="FF0000"/>
                </a:solidFill>
              </a:rPr>
              <a:t>, .</a:t>
            </a:r>
            <a:r>
              <a:rPr lang="en-US" altLang="ko-KR" sz="1600" dirty="0" err="1">
                <a:solidFill>
                  <a:srgbClr val="FF0000"/>
                </a:solidFill>
              </a:rPr>
              <a:t>ipa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expo </a:t>
            </a:r>
            <a:r>
              <a:rPr lang="en-US" altLang="ko-KR" sz="1400" dirty="0" err="1">
                <a:solidFill>
                  <a:srgbClr val="FF0000"/>
                </a:solidFill>
              </a:rPr>
              <a:t>build:android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linkClick r:id="rId3"/>
              </a:rPr>
              <a:t>https://expo.io/dashboard/jeongseunghun/builds/4b149069-e49f-4715-a2c8-08ccf51ee680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스토어에 등록 및 배포 </a:t>
            </a:r>
            <a:r>
              <a:rPr lang="en-US" altLang="ko-KR" sz="1600" dirty="0">
                <a:solidFill>
                  <a:srgbClr val="FF0000"/>
                </a:solidFill>
              </a:rPr>
              <a:t>: Play store, App store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지속적인 업데이트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8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38878</TotalTime>
  <Words>344</Words>
  <Application>Microsoft Office PowerPoint</Application>
  <PresentationFormat>화면 슬라이드 쇼(4:3)</PresentationFormat>
  <Paragraphs>77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React Native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3925</cp:revision>
  <cp:lastPrinted>2020-07-31T05:58:37Z</cp:lastPrinted>
  <dcterms:created xsi:type="dcterms:W3CDTF">2007-03-28T23:45:48Z</dcterms:created>
  <dcterms:modified xsi:type="dcterms:W3CDTF">2022-12-07T07:50:38Z</dcterms:modified>
</cp:coreProperties>
</file>