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615" r:id="rId2"/>
    <p:sldId id="619" r:id="rId3"/>
    <p:sldId id="616" r:id="rId4"/>
    <p:sldId id="617" r:id="rId5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70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36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02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  <p:sldLayoutId id="2147483777" r:id="rId5"/>
    <p:sldLayoutId id="2147483779" r:id="rId6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ng2app.co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Front-End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배포하기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Netlify (PaaS)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무료 호스팅 사이트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정적 사이트 배포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https://www.netlify.com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JAMstack</a:t>
            </a:r>
            <a:r>
              <a:rPr lang="en-US" altLang="ko-KR" sz="1400" dirty="0" smtClean="0"/>
              <a:t>(JavaScript, API, Markup)</a:t>
            </a:r>
            <a:r>
              <a:rPr lang="ko-KR" altLang="en-US" sz="1400" dirty="0" smtClean="0"/>
              <a:t>으로만 구성된 스택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소위 </a:t>
            </a:r>
            <a:r>
              <a:rPr lang="en-US" altLang="ko-KR" sz="1400" dirty="0" smtClean="0">
                <a:solidFill>
                  <a:srgbClr val="FF0000"/>
                </a:solidFill>
              </a:rPr>
              <a:t>SPA</a:t>
            </a:r>
            <a:r>
              <a:rPr lang="en-US" altLang="ko-KR" sz="1400" dirty="0" smtClean="0"/>
              <a:t>(Single Page Application) </a:t>
            </a:r>
            <a:r>
              <a:rPr lang="ko-KR" altLang="en-US" sz="1400" dirty="0" smtClean="0"/>
              <a:t>사이트를 무료로 배포할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서버 없이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프론트엔드</a:t>
            </a:r>
            <a:r>
              <a:rPr lang="ko-KR" altLang="en-US" sz="1400" dirty="0" smtClean="0"/>
              <a:t> 스택으로만 구성된 정적 어플리케이션을 배포하는 용도로 최적화된 서비스이다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프론트엔드</a:t>
            </a:r>
            <a:r>
              <a:rPr lang="ko-KR" altLang="en-US" sz="1400" dirty="0"/>
              <a:t> 기술의 복잡도가 크게 높아지는 동시에 설정이 거의 필요 없는</a:t>
            </a:r>
            <a:r>
              <a:rPr lang="en-US" altLang="ko-KR" sz="1400" dirty="0"/>
              <a:t>(zero </a:t>
            </a:r>
            <a:r>
              <a:rPr lang="en-US" altLang="ko-KR" sz="1400" dirty="0" smtClean="0"/>
              <a:t>configuration</a:t>
            </a:r>
            <a:r>
              <a:rPr lang="en-US" altLang="ko-KR" sz="1400" dirty="0"/>
              <a:t>) </a:t>
            </a:r>
            <a:r>
              <a:rPr lang="ko-KR" altLang="en-US" sz="1400" dirty="0" smtClean="0"/>
              <a:t>도구이다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Add domain alias </a:t>
            </a:r>
            <a:r>
              <a:rPr lang="ko-KR" altLang="en-US" sz="1400" dirty="0" smtClean="0"/>
              <a:t>지원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HTTPS </a:t>
            </a:r>
            <a:r>
              <a:rPr lang="ko-KR" altLang="en-US" sz="1400" dirty="0" smtClean="0"/>
              <a:t>프로토콜 지원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13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Swing2app – </a:t>
            </a:r>
            <a:r>
              <a:rPr lang="ko-KR" altLang="en-US" sz="2400" dirty="0" err="1">
                <a:latin typeface="HY헤드라인M" pitchFamily="18" charset="-127"/>
                <a:ea typeface="HY헤드라인M" pitchFamily="18" charset="-127"/>
              </a:rPr>
              <a:t>웹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앱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제작 도구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Swing2app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http://</a:t>
            </a:r>
            <a:r>
              <a:rPr lang="en-US" altLang="ko-KR" sz="1600" dirty="0" smtClean="0">
                <a:hlinkClick r:id="rId3"/>
              </a:rPr>
              <a:t>www.swing2app.co.kr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 smtClean="0">
                <a:solidFill>
                  <a:srgbClr val="0000FF"/>
                </a:solidFill>
                <a:latin typeface="+mn-ea"/>
              </a:rPr>
              <a:t>앱제작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마법사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–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앱 추가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앱 기본 정보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앱 </a:t>
            </a:r>
            <a:r>
              <a:rPr lang="en-US" altLang="ko-KR" sz="1200" dirty="0" smtClean="0">
                <a:solidFill>
                  <a:schemeClr val="tx1"/>
                </a:solidFill>
              </a:rPr>
              <a:t>ID, </a:t>
            </a:r>
            <a:r>
              <a:rPr lang="ko-KR" altLang="en-US" sz="1200" dirty="0" smtClean="0">
                <a:solidFill>
                  <a:schemeClr val="tx1"/>
                </a:solidFill>
              </a:rPr>
              <a:t>앱 이름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앱 아이콘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대기 화면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</a:rPr>
              <a:t>Icon : 1024 x 1024, Splash : 2282 x 2282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디자인 테마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앱뷰</a:t>
            </a:r>
            <a:r>
              <a:rPr lang="ko-KR" altLang="en-US" sz="1200" dirty="0" smtClean="0">
                <a:solidFill>
                  <a:schemeClr val="tx1"/>
                </a:solidFill>
              </a:rPr>
              <a:t> 전용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페이지 메뉴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rgbClr val="FF0000"/>
                </a:solidFill>
              </a:rPr>
              <a:t>웹 링크 </a:t>
            </a:r>
            <a:r>
              <a:rPr lang="en-US" altLang="ko-KR" sz="1200" dirty="0" smtClean="0">
                <a:solidFill>
                  <a:srgbClr val="FF0000"/>
                </a:solidFill>
              </a:rPr>
              <a:t>: URL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고급 설정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앱소개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전화 번화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사이트 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설명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앱 제작 요청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31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EXPO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Webview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Expo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https://docs.expo.io/versions/latest/sdk/webview/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expo </a:t>
            </a:r>
            <a:r>
              <a:rPr lang="en-US" altLang="ko-KR" sz="1600" dirty="0"/>
              <a:t>install react-native-</a:t>
            </a:r>
            <a:r>
              <a:rPr lang="en-US" altLang="ko-KR" sz="1600" dirty="0" err="1"/>
              <a:t>webview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WebView</a:t>
            </a:r>
            <a:r>
              <a:rPr lang="en-US" altLang="ko-KR" sz="1600" dirty="0"/>
              <a:t> </a:t>
            </a:r>
            <a:r>
              <a:rPr lang="ko-KR" altLang="en-US" sz="1600" dirty="0"/>
              <a:t>코드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WebView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source={{ </a:t>
            </a:r>
            <a:r>
              <a:rPr lang="en-US" altLang="ko-KR" sz="1400" dirty="0" err="1">
                <a:solidFill>
                  <a:srgbClr val="FF0000"/>
                </a:solidFill>
              </a:rPr>
              <a:t>uri</a:t>
            </a:r>
            <a:r>
              <a:rPr lang="en-US" altLang="ko-KR" sz="1400" dirty="0">
                <a:solidFill>
                  <a:srgbClr val="FF0000"/>
                </a:solidFill>
              </a:rPr>
              <a:t>: 'https://expo.io' }} style={{ </a:t>
            </a:r>
            <a:r>
              <a:rPr lang="en-US" altLang="ko-KR" sz="1400" dirty="0" err="1">
                <a:solidFill>
                  <a:srgbClr val="FF0000"/>
                </a:solidFill>
              </a:rPr>
              <a:t>marginTop</a:t>
            </a:r>
            <a:r>
              <a:rPr lang="en-US" altLang="ko-KR" sz="1400" dirty="0">
                <a:solidFill>
                  <a:srgbClr val="FF0000"/>
                </a:solidFill>
              </a:rPr>
              <a:t>: 20 }} /&gt;;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앱 실행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스마트폰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Expo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설치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안드로이드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Expo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Client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설치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(IOS)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54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37023</TotalTime>
  <Words>193</Words>
  <Application>Microsoft Office PowerPoint</Application>
  <PresentationFormat>화면 슬라이드 쇼(4:3)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Front-End 배포하기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3874</cp:revision>
  <cp:lastPrinted>2020-07-31T05:58:37Z</cp:lastPrinted>
  <dcterms:created xsi:type="dcterms:W3CDTF">2007-03-28T23:45:48Z</dcterms:created>
  <dcterms:modified xsi:type="dcterms:W3CDTF">2022-12-07T08:06:59Z</dcterms:modified>
</cp:coreProperties>
</file>