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7" r:id="rId3"/>
    <p:sldId id="1142" r:id="rId4"/>
    <p:sldId id="1146" r:id="rId5"/>
    <p:sldId id="1144" r:id="rId6"/>
    <p:sldId id="1143" r:id="rId7"/>
    <p:sldId id="1145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  <p:sldLayoutId id="2147483788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Front-End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웹 개발 절차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사이트 제작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기획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디자인 및 개발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테스트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도메인 등록 및 웹 호스팅 서비스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사이트 홍보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검색 엔진 최적화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키워드 광고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SPA (Single Page Application)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싱글 페이지 애플리케이션</a:t>
            </a:r>
            <a:r>
              <a:rPr lang="en-US" altLang="ko-KR" sz="1400" dirty="0">
                <a:solidFill>
                  <a:schemeClr val="tx1"/>
                </a:solidFill>
              </a:rPr>
              <a:t>(single-page application, SPA, </a:t>
            </a:r>
            <a:r>
              <a:rPr lang="ko-KR" altLang="en-US" sz="1400" dirty="0">
                <a:solidFill>
                  <a:schemeClr val="tx1"/>
                </a:solidFill>
              </a:rPr>
              <a:t>스파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은 서버로부터 완전한 새로운 페이지를 불러오지 않고 현재의 페이지를 동적으로 다시 작성함으로써 사용자와 소통하는 웹 애플리케이션이나 웹사이트를 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이러한 </a:t>
            </a:r>
            <a:r>
              <a:rPr lang="ko-KR" altLang="en-US" sz="1400" dirty="0">
                <a:solidFill>
                  <a:schemeClr val="tx1"/>
                </a:solidFill>
              </a:rPr>
              <a:t>접근은 연속되는 페이지들 간의 사용자 경험의 간섭을 막아주고 애플리케이션이 더 데스크톱 애플리케이션처럼 동작하도록 만들어준다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SPA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HTML, </a:t>
            </a:r>
            <a:r>
              <a:rPr lang="ko-KR" altLang="en-US" sz="1400" dirty="0">
                <a:solidFill>
                  <a:schemeClr val="tx1"/>
                </a:solidFill>
              </a:rPr>
              <a:t>자바스크립트</a:t>
            </a:r>
            <a:r>
              <a:rPr lang="en-US" altLang="ko-KR" sz="1400" dirty="0">
                <a:solidFill>
                  <a:schemeClr val="tx1"/>
                </a:solidFill>
              </a:rPr>
              <a:t>, CSS </a:t>
            </a:r>
            <a:r>
              <a:rPr lang="ko-KR" altLang="en-US" sz="1400" dirty="0">
                <a:solidFill>
                  <a:schemeClr val="tx1"/>
                </a:solidFill>
              </a:rPr>
              <a:t>등 필요한 모든 코드는 하나의 페이지로 불러오거나</a:t>
            </a:r>
            <a:r>
              <a:rPr lang="en-US" altLang="ko-KR" sz="1400" dirty="0" smtClean="0">
                <a:solidFill>
                  <a:schemeClr val="tx1"/>
                </a:solidFill>
              </a:rPr>
              <a:t>,  </a:t>
            </a:r>
            <a:r>
              <a:rPr lang="ko-KR" altLang="en-US" sz="1400" dirty="0">
                <a:solidFill>
                  <a:schemeClr val="tx1"/>
                </a:solidFill>
              </a:rPr>
              <a:t>적절한 자원들을 동적으로 불러들여서 필요하면 문서에 추가하는데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보통 사용자의 동작에 응답하게 되는 방식이다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문서는 </a:t>
            </a:r>
            <a:r>
              <a:rPr lang="ko-KR" altLang="en-US" sz="1400" dirty="0">
                <a:solidFill>
                  <a:schemeClr val="tx1"/>
                </a:solidFill>
              </a:rPr>
              <a:t>프로세스 중 어떠한 지점에서도 다시 불러들이지 않으며 다른 문서로 </a:t>
            </a:r>
            <a:r>
              <a:rPr lang="ko-KR" altLang="en-US" sz="1400" dirty="0" err="1">
                <a:solidFill>
                  <a:schemeClr val="tx1"/>
                </a:solidFill>
              </a:rPr>
              <a:t>제어권을</a:t>
            </a:r>
            <a:r>
              <a:rPr lang="ko-KR" altLang="en-US" sz="1400" dirty="0">
                <a:solidFill>
                  <a:schemeClr val="tx1"/>
                </a:solidFill>
              </a:rPr>
              <a:t> 넘기지 않으나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위치 해시나 </a:t>
            </a:r>
            <a:r>
              <a:rPr lang="en-US" altLang="ko-KR" sz="1400" dirty="0">
                <a:solidFill>
                  <a:schemeClr val="tx1"/>
                </a:solidFill>
              </a:rPr>
              <a:t>HTML5 </a:t>
            </a:r>
            <a:r>
              <a:rPr lang="ko-KR" altLang="en-US" sz="1400" dirty="0" err="1">
                <a:solidFill>
                  <a:schemeClr val="tx1"/>
                </a:solidFill>
              </a:rPr>
              <a:t>히스토리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API</a:t>
            </a:r>
            <a:r>
              <a:rPr lang="ko-KR" altLang="en-US" sz="1400" dirty="0">
                <a:solidFill>
                  <a:schemeClr val="tx1"/>
                </a:solidFill>
              </a:rPr>
              <a:t>를 사용하여 애플리케이션 안에서 개개의 논리 문서의 인식 및 탐색을 제공할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싱글 </a:t>
            </a:r>
            <a:r>
              <a:rPr lang="ko-KR" altLang="en-US" sz="1400" dirty="0">
                <a:solidFill>
                  <a:schemeClr val="tx1"/>
                </a:solidFill>
              </a:rPr>
              <a:t>페이지 애플리케이션과의 소통은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뒷</a:t>
            </a:r>
            <a:r>
              <a:rPr lang="ko-KR" altLang="en-US" sz="1400" dirty="0" smtClean="0">
                <a:solidFill>
                  <a:schemeClr val="tx1"/>
                </a:solidFill>
              </a:rPr>
              <a:t> 편에 </a:t>
            </a:r>
            <a:r>
              <a:rPr lang="ko-KR" altLang="en-US" sz="1400" dirty="0">
                <a:solidFill>
                  <a:schemeClr val="tx1"/>
                </a:solidFill>
              </a:rPr>
              <a:t>있는 웹 서버와의 동적인 통신을 수반하기도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SPA (Single Page Application)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01218" y="1988840"/>
            <a:ext cx="7541565" cy="4356428"/>
            <a:chOff x="805760" y="1988840"/>
            <a:chExt cx="7541565" cy="4356428"/>
          </a:xfrm>
        </p:grpSpPr>
        <p:pic>
          <p:nvPicPr>
            <p:cNvPr id="1026" name="Picture 2" descr="SPA(Single Page Application)에 기초 개념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760" y="1988840"/>
              <a:ext cx="7541565" cy="251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hat is Single Page Application? 3 Examples, Pros and 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861" y="4581128"/>
              <a:ext cx="3528279" cy="1764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39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내용이 변경 될 때 부분적으로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업데이트 할 수 있는 기술이 </a:t>
            </a:r>
            <a:r>
              <a:rPr lang="en-US" altLang="ko-KR" dirty="0"/>
              <a:t>AJAX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웹 페이지의 새로 고침 </a:t>
            </a:r>
            <a:r>
              <a:rPr lang="en-US" altLang="ko-KR" dirty="0"/>
              <a:t>(Refresh)</a:t>
            </a:r>
            <a:r>
              <a:rPr lang="ko-KR" altLang="en-US" dirty="0"/>
              <a:t>이 발생하지 않는다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동적 생성을 통해 코드의 </a:t>
            </a:r>
            <a:r>
              <a:rPr lang="ko-KR" altLang="en-US" dirty="0" err="1"/>
              <a:t>재사용성이</a:t>
            </a:r>
            <a:r>
              <a:rPr lang="ko-KR" altLang="en-US" dirty="0"/>
              <a:t> 증대 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SPA (Single Programming Application) </a:t>
            </a:r>
            <a:r>
              <a:rPr lang="ko-KR" altLang="en-US" dirty="0"/>
              <a:t>구현이 가능하다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FF0000"/>
                </a:solidFill>
              </a:rPr>
              <a:t># : Hash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FF0000"/>
                </a:solidFill>
              </a:rPr>
              <a:t>! : Bang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PJAX (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pushState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+ ajax)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특정 </a:t>
            </a:r>
            <a:r>
              <a:rPr lang="ko-KR" altLang="en-US" sz="1600" dirty="0" err="1"/>
              <a:t>셀렉터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앵커 태그</a:t>
            </a:r>
            <a:r>
              <a:rPr lang="en-US" altLang="ko-KR" sz="1600" dirty="0"/>
              <a:t>)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pjax</a:t>
            </a:r>
            <a:r>
              <a:rPr lang="ko-KR" altLang="en-US" sz="1600" dirty="0"/>
              <a:t>를 바인딩하면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링크가 </a:t>
            </a:r>
            <a:r>
              <a:rPr lang="ko-KR" altLang="en-US" sz="1600" dirty="0" smtClean="0"/>
              <a:t>클릭 되었을 </a:t>
            </a:r>
            <a:r>
              <a:rPr lang="ko-KR" altLang="en-US" sz="1600" dirty="0"/>
              <a:t>때 타겟 주소에 대해서 서버에 요청을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바꿀 부문만 받아와서 바꿀 부분의 </a:t>
            </a:r>
            <a:r>
              <a:rPr lang="en-US" altLang="ko-KR" sz="1600" dirty="0"/>
              <a:t>DOM</a:t>
            </a:r>
            <a:r>
              <a:rPr lang="ko-KR" altLang="en-US" sz="1600" dirty="0"/>
              <a:t>만 갈아치우면서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pushState</a:t>
            </a:r>
            <a:r>
              <a:rPr lang="en-US" altLang="ko-KR" sz="1600" dirty="0"/>
              <a:t>(HTML5)</a:t>
            </a:r>
            <a:r>
              <a:rPr lang="ko-KR" altLang="en-US" sz="1600" dirty="0"/>
              <a:t>를 이용하여 브라우저의 주소도 변경을 해준다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무언가 </a:t>
            </a:r>
            <a:r>
              <a:rPr lang="ko-KR" altLang="en-US" sz="1600" dirty="0"/>
              <a:t>복잡해보이지만 필요한 부분만 받아와서 </a:t>
            </a:r>
            <a:r>
              <a:rPr lang="ko-KR" altLang="en-US" sz="1600" dirty="0" smtClean="0"/>
              <a:t>변경하는 </a:t>
            </a:r>
            <a:r>
              <a:rPr lang="ko-KR" altLang="en-US" sz="1600" dirty="0"/>
              <a:t>원리는 </a:t>
            </a:r>
            <a:r>
              <a:rPr lang="en-US" altLang="ko-KR" sz="1600" dirty="0"/>
              <a:t>ajax</a:t>
            </a:r>
            <a:r>
              <a:rPr lang="ko-KR" altLang="en-US" sz="1600" dirty="0"/>
              <a:t>와 같다</a:t>
            </a:r>
            <a:r>
              <a:rPr lang="en-US" altLang="ko-KR" sz="1600" dirty="0"/>
              <a:t>(</a:t>
            </a:r>
            <a:r>
              <a:rPr lang="ko-KR" altLang="en-US" sz="1600" dirty="0"/>
              <a:t>실제로 내부적으로는 </a:t>
            </a:r>
            <a:r>
              <a:rPr lang="en-US" altLang="ko-KR" sz="1600" dirty="0"/>
              <a:t>ajax</a:t>
            </a:r>
            <a:r>
              <a:rPr lang="ko-KR" altLang="en-US" sz="1600" dirty="0"/>
              <a:t>를 쓴다</a:t>
            </a:r>
            <a:r>
              <a:rPr lang="en-US" altLang="ko-KR" sz="1600" dirty="0"/>
              <a:t>). </a:t>
            </a:r>
            <a:r>
              <a:rPr lang="ko-KR" altLang="en-US" sz="1600" dirty="0"/>
              <a:t>이렇게 함으로써 위의 요구사항을 모두 만족시킬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Polyfill</a:t>
            </a:r>
            <a:endParaRPr lang="en-US" altLang="ko-KR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특정 기능이나 지원하지 않는 브라우저를 위해 사용할 수 있는 코드 조각이나 플러그인</a:t>
            </a:r>
            <a:r>
              <a:rPr lang="en-US" altLang="ko-KR" dirty="0"/>
              <a:t>(</a:t>
            </a:r>
            <a:r>
              <a:rPr lang="ko-KR" altLang="en-US" dirty="0"/>
              <a:t>추가 기능</a:t>
            </a:r>
            <a:r>
              <a:rPr lang="en-US" altLang="ko-KR" dirty="0"/>
              <a:t>)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37011</TotalTime>
  <Words>293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Front-End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3867</cp:revision>
  <cp:lastPrinted>2020-07-31T05:58:37Z</cp:lastPrinted>
  <dcterms:created xsi:type="dcterms:W3CDTF">2007-03-28T23:45:48Z</dcterms:created>
  <dcterms:modified xsi:type="dcterms:W3CDTF">2022-12-07T08:02:28Z</dcterms:modified>
</cp:coreProperties>
</file>