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615" r:id="rId2"/>
    <p:sldId id="1131" r:id="rId3"/>
    <p:sldId id="1132" r:id="rId4"/>
    <p:sldId id="1133" r:id="rId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HTML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HTML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페이지가 어떻게 구조화되어 있는지 웹 브라우저에서 알 수 있도록  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HTML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HTML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요소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(Element)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Opening Tag&gt;Content&lt;Closing Tag</a:t>
            </a:r>
            <a:r>
              <a:rPr lang="en-US" altLang="ko-KR" sz="1600" dirty="0" smtClean="0"/>
              <a:t>&gt;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(Attributes) : </a:t>
            </a:r>
            <a:r>
              <a:rPr lang="ko-KR" altLang="en-US" sz="1600" dirty="0" smtClean="0"/>
              <a:t>요소의 추가적인 내용을 나타낸다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714500" y="2837124"/>
            <a:ext cx="5715000" cy="3688220"/>
            <a:chOff x="1714500" y="2301019"/>
            <a:chExt cx="5715000" cy="3688220"/>
          </a:xfrm>
        </p:grpSpPr>
        <p:pic>
          <p:nvPicPr>
            <p:cNvPr id="1026" name="Picture 2" descr="UNDERSTANDING HTML TAGS AND ELEMENTS | by Phavorfavor | 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035" y="4214549"/>
              <a:ext cx="4823930" cy="1774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ML Elements | OnlineDesignTeach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301019"/>
              <a:ext cx="571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33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HTML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Nesting </a:t>
            </a:r>
            <a:r>
              <a:rPr lang="en-US" altLang="ko-KR" sz="1600" dirty="0" smtClean="0"/>
              <a:t>Elements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&lt;p&gt;My name is&lt;strong&gt;</a:t>
            </a:r>
            <a:r>
              <a:rPr lang="en-US" altLang="ko-KR" sz="1200" dirty="0" err="1">
                <a:solidFill>
                  <a:srgbClr val="FF0000"/>
                </a:solidFill>
              </a:rPr>
              <a:t>jeong</a:t>
            </a:r>
            <a:r>
              <a:rPr lang="en-US" altLang="ko-KR" sz="1200" dirty="0">
                <a:solidFill>
                  <a:srgbClr val="FF0000"/>
                </a:solidFill>
              </a:rPr>
              <a:t> seung </a:t>
            </a:r>
            <a:r>
              <a:rPr lang="en-US" altLang="ko-KR" sz="1200" dirty="0" err="1">
                <a:solidFill>
                  <a:srgbClr val="FF0000"/>
                </a:solidFill>
              </a:rPr>
              <a:t>hun</a:t>
            </a:r>
            <a:r>
              <a:rPr lang="en-US" altLang="ko-KR" sz="1200" dirty="0">
                <a:solidFill>
                  <a:srgbClr val="FF0000"/>
                </a:solidFill>
              </a:rPr>
              <a:t>&lt;/strong&gt;&lt;/p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빈 요소 </a:t>
            </a:r>
            <a:r>
              <a:rPr lang="en-US" altLang="ko-KR" sz="1600" dirty="0"/>
              <a:t>(Empty Elements</a:t>
            </a:r>
            <a:r>
              <a:rPr lang="en-US" altLang="ko-KR" sz="1600" dirty="0" smtClean="0"/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FF0000"/>
                </a:solidFill>
              </a:rPr>
              <a:t>문서에 </a:t>
            </a:r>
            <a:r>
              <a:rPr lang="ko-KR" altLang="en-US" sz="1200" dirty="0" err="1">
                <a:solidFill>
                  <a:srgbClr val="FF0000"/>
                </a:solidFill>
              </a:rPr>
              <a:t>무엇가를</a:t>
            </a:r>
            <a:r>
              <a:rPr lang="ko-KR" altLang="en-US" sz="1200" dirty="0">
                <a:solidFill>
                  <a:srgbClr val="FF0000"/>
                </a:solidFill>
              </a:rPr>
              <a:t> 추가하기 위해 단일 태그</a:t>
            </a:r>
            <a:r>
              <a:rPr lang="en-US" altLang="ko-KR" sz="1200" dirty="0">
                <a:solidFill>
                  <a:srgbClr val="FF0000"/>
                </a:solidFill>
              </a:rPr>
              <a:t> (Single Tag)</a:t>
            </a:r>
            <a:r>
              <a:rPr lang="ko-KR" altLang="en-US" sz="1200" dirty="0">
                <a:solidFill>
                  <a:srgbClr val="FF0000"/>
                </a:solidFill>
              </a:rPr>
              <a:t>를 사용한다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>
                <a:solidFill>
                  <a:srgbClr val="FF0000"/>
                </a:solidFill>
                <a:latin typeface="+mn-ea"/>
              </a:rPr>
              <a:t>&lt;</a:t>
            </a:r>
            <a:r>
              <a:rPr kumimoji="0" lang="en-US" altLang="ko-KR" sz="1200" dirty="0" err="1" smtClean="0">
                <a:solidFill>
                  <a:srgbClr val="FF0000"/>
                </a:solidFill>
                <a:latin typeface="+mn-ea"/>
              </a:rPr>
              <a:t>img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+mn-ea"/>
              </a:rPr>
              <a:t>/&gt;</a:t>
            </a:r>
            <a:endParaRPr kumimoji="0" lang="en-US" altLang="ko-KR" sz="12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종류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Block Level </a:t>
            </a:r>
            <a:r>
              <a:rPr lang="en-US" altLang="ko-KR" sz="1200" dirty="0" smtClean="0"/>
              <a:t>Element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웹페이지상의 블록을 만드는 요소이다</a:t>
            </a:r>
            <a:r>
              <a:rPr lang="en-US" altLang="ko-KR" sz="1200" dirty="0"/>
              <a:t>.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요소 사이의 </a:t>
            </a:r>
            <a:r>
              <a:rPr lang="ko-KR" altLang="en-US" sz="1200" dirty="0" smtClean="0"/>
              <a:t>줄 바꿈을 </a:t>
            </a:r>
            <a:r>
              <a:rPr lang="ko-KR" altLang="en-US" sz="1200" dirty="0"/>
              <a:t>한다</a:t>
            </a:r>
            <a:r>
              <a:rPr lang="en-US" altLang="ko-KR" sz="12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Inline Level Element</a:t>
            </a:r>
            <a:endParaRPr lang="en-US" altLang="ko-KR" sz="1200" dirty="0"/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항상 블록 레벨 요소에 포함된다</a:t>
            </a:r>
            <a:r>
              <a:rPr lang="en-US" altLang="ko-KR" sz="12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310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36270</TotalTime>
  <Words>106</Words>
  <Application>Microsoft Office PowerPoint</Application>
  <PresentationFormat>화면 슬라이드 쇼(4:3)</PresentationFormat>
  <Paragraphs>24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HTML 시작하기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3768</cp:revision>
  <cp:lastPrinted>2020-07-31T05:58:37Z</cp:lastPrinted>
  <dcterms:created xsi:type="dcterms:W3CDTF">2007-03-28T23:45:48Z</dcterms:created>
  <dcterms:modified xsi:type="dcterms:W3CDTF">2022-12-07T07:17:16Z</dcterms:modified>
</cp:coreProperties>
</file>