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616" r:id="rId3"/>
    <p:sldId id="617" r:id="rId4"/>
    <p:sldId id="618" r:id="rId5"/>
    <p:sldId id="619" r:id="rId6"/>
    <p:sldId id="620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PWA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PWA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Progressive Web App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프로그레시브</a:t>
            </a:r>
            <a:r>
              <a:rPr lang="ko-KR" altLang="en-US" sz="1200" dirty="0"/>
              <a:t> 웹 애플리케이션</a:t>
            </a:r>
            <a:r>
              <a:rPr lang="en-US" altLang="ko-KR" sz="1200" dirty="0"/>
              <a:t>(Progressive web applications, PWA)</a:t>
            </a:r>
            <a:r>
              <a:rPr lang="ko-KR" altLang="en-US" sz="1200" dirty="0"/>
              <a:t>은 웹을 통해 전달되는 응용 소프트웨어의 일종으로</a:t>
            </a:r>
            <a:r>
              <a:rPr lang="en-US" altLang="ko-KR" sz="1200" dirty="0"/>
              <a:t>, HTML, CSS, </a:t>
            </a:r>
            <a:r>
              <a:rPr lang="ko-KR" altLang="en-US" sz="1200" dirty="0"/>
              <a:t>자바스크립트를 포함한 일반 웹 기술들을 사용하여 만들어진다</a:t>
            </a:r>
            <a:r>
              <a:rPr lang="en-US" altLang="ko-KR" sz="1200" dirty="0"/>
              <a:t>. </a:t>
            </a:r>
            <a:r>
              <a:rPr lang="ko-KR" altLang="en-US" sz="1200" dirty="0"/>
              <a:t>표준을 준수하는 브라우저를 사용하는 어떠한 플랫폼에서라도 동작하도록 고안되었다</a:t>
            </a:r>
            <a:r>
              <a:rPr lang="en-US" altLang="ko-KR" sz="1200" dirty="0"/>
              <a:t>. </a:t>
            </a:r>
            <a:r>
              <a:rPr lang="ko-KR" altLang="en-US" sz="1200" dirty="0"/>
              <a:t>기능에는 오프라인 작업</a:t>
            </a:r>
            <a:r>
              <a:rPr lang="en-US" altLang="ko-KR" sz="1200" dirty="0"/>
              <a:t>, </a:t>
            </a:r>
            <a:r>
              <a:rPr lang="ko-KR" altLang="en-US" sz="1200" dirty="0"/>
              <a:t>푸시 알림</a:t>
            </a:r>
            <a:r>
              <a:rPr lang="en-US" altLang="ko-KR" sz="1200" dirty="0"/>
              <a:t>, </a:t>
            </a:r>
            <a:r>
              <a:rPr lang="ko-KR" altLang="en-US" sz="1200" dirty="0"/>
              <a:t>장치 하드웨어 접근</a:t>
            </a:r>
            <a:r>
              <a:rPr lang="en-US" altLang="ko-KR" sz="1200" dirty="0"/>
              <a:t>, </a:t>
            </a:r>
            <a:r>
              <a:rPr lang="ko-KR" altLang="en-US" sz="1200" dirty="0"/>
              <a:t>데스크톱과 모바일 장치의 </a:t>
            </a:r>
            <a:r>
              <a:rPr lang="ko-KR" altLang="en-US" sz="1200" dirty="0" err="1"/>
              <a:t>네이티브</a:t>
            </a:r>
            <a:r>
              <a:rPr lang="ko-KR" altLang="en-US" sz="1200" dirty="0"/>
              <a:t> 애플리케이션과 유사한 사용자 경험의 창출을 가능케 하는 것이 포함된다</a:t>
            </a:r>
            <a:r>
              <a:rPr lang="en-US" altLang="ko-KR" sz="1200" dirty="0"/>
              <a:t>. </a:t>
            </a:r>
            <a:r>
              <a:rPr lang="ko-KR" altLang="en-US" sz="1200" dirty="0"/>
              <a:t>웹 애플리케이션으로 알려진 웹 페이지 또는 웹사이트의 일종이기 때문에 개발자나 사용자가 애플 앱 스토어나 구글 플레이와 같은 디지털 배급 시스템을 통해 웹 앱을 설치할 필요가 없다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애플리케이션들이 처음부터 모바일 </a:t>
            </a:r>
            <a:r>
              <a:rPr lang="ko-KR" altLang="en-US" sz="1200" dirty="0" err="1"/>
              <a:t>장치용으로</a:t>
            </a:r>
            <a:r>
              <a:rPr lang="ko-KR" altLang="en-US" sz="1200" dirty="0"/>
              <a:t> 사용이 가능하긴 했으나 이들은 속도가 더 느렸고 기능이 더 적은 것이 일반적이었으며 </a:t>
            </a:r>
            <a:r>
              <a:rPr lang="ko-KR" altLang="en-US" sz="1200" dirty="0" err="1"/>
              <a:t>네이티브</a:t>
            </a:r>
            <a:r>
              <a:rPr lang="ko-KR" altLang="en-US" sz="1200" dirty="0"/>
              <a:t> 앱보다 덜 사용되었다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이전에 </a:t>
            </a:r>
            <a:r>
              <a:rPr lang="ko-KR" altLang="en-US" sz="1200" dirty="0" err="1"/>
              <a:t>네이티브</a:t>
            </a:r>
            <a:r>
              <a:rPr lang="ko-KR" altLang="en-US" sz="1200" dirty="0"/>
              <a:t> 앱에서만 사용이 가능했던 오프라인 작업 기능과 더불어 모바일 장치에서 실행되는 </a:t>
            </a:r>
            <a:r>
              <a:rPr lang="en-US" altLang="ko-KR" sz="1200" dirty="0"/>
              <a:t>PWA</a:t>
            </a:r>
            <a:r>
              <a:rPr lang="ko-KR" altLang="en-US" sz="1200" dirty="0"/>
              <a:t>들은 훨씬 더 빠르게 수행이 가능하며 더 많은 기능을 제공할 수 있고 </a:t>
            </a:r>
            <a:r>
              <a:rPr lang="ko-KR" altLang="en-US" sz="1200" dirty="0" err="1"/>
              <a:t>네이티브</a:t>
            </a:r>
            <a:r>
              <a:rPr lang="ko-KR" altLang="en-US" sz="1200" dirty="0"/>
              <a:t> 앱과의 격차를 줄여주고 데스크톱과 모바일 플랫폼에 모두 이식이 가능하게 된다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PWA</a:t>
            </a:r>
            <a:r>
              <a:rPr lang="ko-KR" altLang="en-US" sz="1200" dirty="0"/>
              <a:t>들은 별도의 빌드 또는 배포 과정이 필요 없다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프로그레시브</a:t>
            </a:r>
            <a:r>
              <a:rPr lang="ko-KR" altLang="en-US" sz="1200" dirty="0"/>
              <a:t> 웹 앱의 게시는 어떠한 웹 페이지를 대상으로도 가능하다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PWA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발견 가능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컨텐츠를 검색 엔진을 통해 찾을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설치 가능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기기의 홈 화면에서 사용할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연결 가능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간단하게 </a:t>
            </a:r>
            <a:r>
              <a:rPr lang="en-US" altLang="ko-KR" sz="1400" dirty="0"/>
              <a:t>URL</a:t>
            </a:r>
            <a:r>
              <a:rPr lang="ko-KR" altLang="en-US" sz="1400" dirty="0"/>
              <a:t>을 전송해 공유할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 독립적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오프라인이나 불안한 네트워크 연결에서 동작합니다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점진적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최신 브라우저의 모든 기능은 사용할 수 없지만 이전 브라우저의 기본 기능은 여전히 사용할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재 참여 가능</a:t>
            </a:r>
            <a:r>
              <a:rPr lang="en-US" altLang="ko-KR" sz="1400" dirty="0"/>
              <a:t>(Re-</a:t>
            </a:r>
            <a:r>
              <a:rPr lang="en-US" altLang="ko-KR" sz="1400" dirty="0" err="1"/>
              <a:t>engageable</a:t>
            </a:r>
            <a:r>
              <a:rPr lang="en-US" altLang="ko-KR" sz="1400" dirty="0"/>
              <a:t>), </a:t>
            </a:r>
            <a:r>
              <a:rPr lang="ko-KR" altLang="en-US" sz="1400" dirty="0"/>
              <a:t>따라서 새 컨텐츠가 사용 가능할 때마다 알림을 보낼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반응형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모든 기기의 화면이나 브라우저에서 사용할 수 있습니다 </a:t>
            </a:r>
            <a:r>
              <a:rPr lang="en-US" altLang="ko-KR" sz="1400" dirty="0"/>
              <a:t>— </a:t>
            </a:r>
            <a:r>
              <a:rPr lang="ko-KR" altLang="en-US" sz="1400" dirty="0"/>
              <a:t>모바일 폰</a:t>
            </a:r>
            <a:r>
              <a:rPr lang="en-US" altLang="ko-KR" sz="1400" dirty="0"/>
              <a:t>, </a:t>
            </a:r>
            <a:r>
              <a:rPr lang="ko-KR" altLang="en-US" sz="1400" dirty="0"/>
              <a:t>태블릿</a:t>
            </a:r>
            <a:r>
              <a:rPr lang="en-US" altLang="ko-KR" sz="1400" dirty="0"/>
              <a:t>, </a:t>
            </a:r>
            <a:r>
              <a:rPr lang="ko-KR" altLang="en-US" sz="1400" dirty="0"/>
              <a:t>노트북</a:t>
            </a:r>
            <a:r>
              <a:rPr lang="en-US" altLang="ko-KR" sz="1400" dirty="0"/>
              <a:t>, TV, </a:t>
            </a:r>
            <a:r>
              <a:rPr lang="ko-KR" altLang="en-US" sz="1400" dirty="0"/>
              <a:t>냉장고</a:t>
            </a:r>
            <a:r>
              <a:rPr lang="en-US" altLang="ko-KR" sz="1400" dirty="0"/>
              <a:t>, </a:t>
            </a:r>
            <a:r>
              <a:rPr lang="ko-KR" altLang="en-US" sz="1400" dirty="0"/>
              <a:t>등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안전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여러분과 앱 사이의 연결이 여러분의 민감한 데이터에 접근하려는 모든 제</a:t>
            </a:r>
            <a:r>
              <a:rPr lang="en-US" altLang="ko-KR" sz="1400" dirty="0"/>
              <a:t>3</a:t>
            </a:r>
            <a:r>
              <a:rPr lang="ko-KR" altLang="en-US" sz="1400" dirty="0"/>
              <a:t>자로부터 안전합니다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PWA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Service Workers </a:t>
            </a:r>
            <a:r>
              <a:rPr lang="ko-KR" altLang="en-US" sz="1600" dirty="0"/>
              <a:t>를 사용한 </a:t>
            </a:r>
            <a:r>
              <a:rPr lang="ko-KR" altLang="en-US" sz="1600" dirty="0" err="1"/>
              <a:t>캐싱</a:t>
            </a:r>
            <a:r>
              <a:rPr lang="ko-KR" altLang="en-US" sz="1600" dirty="0"/>
              <a:t> 덕분에 앱을 설치한 후에 로딩 시간이 줄어들어 소중한 데이터와 시간을 절약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앱 업데이트가 있을 때 변경된 컨텐츠만 업데이트 할 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앱의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아주 작은 수정에도 사용자가 어플리케이션 전체를 다시 다운로드하도록 강제함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네이티브</a:t>
            </a:r>
            <a:r>
              <a:rPr lang="ko-KR" altLang="en-US" sz="1600" dirty="0"/>
              <a:t> 플랫폼에 보다 통합된 외관과 느낌 </a:t>
            </a:r>
            <a:r>
              <a:rPr lang="en-US" altLang="ko-KR" sz="1600" dirty="0"/>
              <a:t>— </a:t>
            </a:r>
            <a:r>
              <a:rPr lang="ko-KR" altLang="en-US" sz="1600" dirty="0"/>
              <a:t>홈 화면의 앱 아이콘</a:t>
            </a:r>
            <a:r>
              <a:rPr lang="en-US" altLang="ko-KR" sz="1600" dirty="0"/>
              <a:t>, </a:t>
            </a:r>
            <a:r>
              <a:rPr lang="ko-KR" altLang="en-US" sz="1600" dirty="0"/>
              <a:t>전체 화면으로 실행되는 앱</a:t>
            </a:r>
            <a:r>
              <a:rPr lang="en-US" altLang="ko-KR" sz="1600" dirty="0"/>
              <a:t>, </a:t>
            </a:r>
            <a:r>
              <a:rPr lang="ko-KR" altLang="en-US" sz="1600" dirty="0"/>
              <a:t>등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알림 및 푸시 메시지를 통한 사용자의 재 참여</a:t>
            </a:r>
            <a:r>
              <a:rPr lang="en-US" altLang="ko-KR" sz="1600" dirty="0"/>
              <a:t>. </a:t>
            </a:r>
            <a:r>
              <a:rPr lang="ko-KR" altLang="en-US" sz="1600" dirty="0"/>
              <a:t>참여율이 높은 사용자와 더 나은 </a:t>
            </a:r>
            <a:r>
              <a:rPr lang="ko-KR" altLang="en-US" sz="1600" dirty="0" err="1"/>
              <a:t>전환율을</a:t>
            </a:r>
            <a:r>
              <a:rPr lang="ko-KR" altLang="en-US" sz="1600" dirty="0"/>
              <a:t> 이끌어 냄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PWA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브라우저 호환성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앞서 </a:t>
            </a:r>
            <a:r>
              <a:rPr lang="ko-KR" altLang="en-US" sz="1300" dirty="0"/>
              <a:t>언급했듯이</a:t>
            </a:r>
            <a:r>
              <a:rPr lang="en-US" altLang="ko-KR" sz="1300" dirty="0"/>
              <a:t>, PWA</a:t>
            </a:r>
            <a:r>
              <a:rPr lang="ko-KR" altLang="en-US" sz="1300" dirty="0"/>
              <a:t>는 하나의 </a:t>
            </a:r>
            <a:r>
              <a:rPr lang="en-US" altLang="ko-KR" sz="1300" dirty="0"/>
              <a:t>API</a:t>
            </a:r>
            <a:r>
              <a:rPr lang="ko-KR" altLang="en-US" sz="1300" dirty="0"/>
              <a:t>에 의존하지 않고</a:t>
            </a:r>
            <a:r>
              <a:rPr lang="en-US" altLang="ko-KR" sz="1300" dirty="0"/>
              <a:t>, </a:t>
            </a:r>
            <a:r>
              <a:rPr lang="ko-KR" altLang="en-US" sz="1300" dirty="0"/>
              <a:t>가능한 최고의 웹 경험을 전달하기 위한 목표를 달성하기 위해 다양한 기술들을 사용합니다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solidFill>
                  <a:srgbClr val="FF0000"/>
                </a:solidFill>
              </a:rPr>
              <a:t>PWA</a:t>
            </a:r>
            <a:r>
              <a:rPr lang="ko-KR" altLang="en-US" sz="1300" dirty="0">
                <a:solidFill>
                  <a:srgbClr val="FF0000"/>
                </a:solidFill>
              </a:rPr>
              <a:t>를 위해 요구되는 핵심 요소는 </a:t>
            </a:r>
            <a:r>
              <a:rPr lang="en-US" altLang="ko-KR" sz="1300" dirty="0">
                <a:solidFill>
                  <a:srgbClr val="FF0000"/>
                </a:solidFill>
              </a:rPr>
              <a:t>service worker </a:t>
            </a:r>
            <a:r>
              <a:rPr lang="ko-KR" altLang="en-US" sz="1300" dirty="0">
                <a:solidFill>
                  <a:srgbClr val="FF0000"/>
                </a:solidFill>
              </a:rPr>
              <a:t>지원입니다</a:t>
            </a:r>
            <a:r>
              <a:rPr lang="en-US" altLang="ko-KR" sz="1300" dirty="0">
                <a:solidFill>
                  <a:srgbClr val="FF0000"/>
                </a:solidFill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</a:rPr>
              <a:t>고맙게도 </a:t>
            </a:r>
            <a:r>
              <a:rPr lang="en-US" altLang="ko-KR" sz="1300" dirty="0">
                <a:solidFill>
                  <a:srgbClr val="FF0000"/>
                </a:solidFill>
              </a:rPr>
              <a:t>service worker</a:t>
            </a:r>
            <a:r>
              <a:rPr lang="ko-KR" altLang="en-US" sz="1300" dirty="0">
                <a:solidFill>
                  <a:srgbClr val="FF0000"/>
                </a:solidFill>
              </a:rPr>
              <a:t>는 현재 </a:t>
            </a:r>
            <a:r>
              <a:rPr lang="ko-KR" altLang="en-US" sz="1300" dirty="0" err="1">
                <a:solidFill>
                  <a:srgbClr val="FF0000"/>
                </a:solidFill>
              </a:rPr>
              <a:t>데스크탑</a:t>
            </a:r>
            <a:r>
              <a:rPr lang="ko-KR" altLang="en-US" sz="1300" dirty="0">
                <a:solidFill>
                  <a:srgbClr val="FF0000"/>
                </a:solidFill>
              </a:rPr>
              <a:t> 및 모바일의 모든 주요 브라우저에서 지원됩니다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웹 </a:t>
            </a:r>
            <a:r>
              <a:rPr lang="ko-KR" altLang="en-US" sz="1300" dirty="0"/>
              <a:t>앱 </a:t>
            </a:r>
            <a:r>
              <a:rPr lang="en-US" altLang="ko-KR" sz="1300" dirty="0"/>
              <a:t>Manifest, </a:t>
            </a:r>
            <a:r>
              <a:rPr lang="ko-KR" altLang="en-US" sz="1300" dirty="0"/>
              <a:t>푸시</a:t>
            </a:r>
            <a:r>
              <a:rPr lang="en-US" altLang="ko-KR" sz="1300" dirty="0"/>
              <a:t>, </a:t>
            </a:r>
            <a:r>
              <a:rPr lang="ko-KR" altLang="en-US" sz="1300" dirty="0"/>
              <a:t>알림</a:t>
            </a:r>
            <a:r>
              <a:rPr lang="en-US" altLang="ko-KR" sz="1300" dirty="0"/>
              <a:t>, </a:t>
            </a:r>
            <a:r>
              <a:rPr lang="ko-KR" altLang="en-US" sz="1300" dirty="0"/>
              <a:t>홈 화면에 추가 기능과 같은 다른 기능들도 널리 지원되고 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현재 </a:t>
            </a:r>
            <a:r>
              <a:rPr lang="en-US" altLang="ko-KR" sz="1300" dirty="0"/>
              <a:t>Safari</a:t>
            </a:r>
            <a:r>
              <a:rPr lang="ko-KR" altLang="en-US" sz="1300" dirty="0"/>
              <a:t>에서는 웹 앱 </a:t>
            </a:r>
            <a:r>
              <a:rPr lang="en-US" altLang="ko-KR" sz="1300" dirty="0"/>
              <a:t>Manifest </a:t>
            </a:r>
            <a:r>
              <a:rPr lang="ko-KR" altLang="en-US" sz="1300" dirty="0"/>
              <a:t>및 홈 화면에 추가에 지원이 제한적이며 웹 푸시 알림은 지원하지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반면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주요 브라우저에서는 이 모든 기능들을 지원합니다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이러한 </a:t>
            </a:r>
            <a:r>
              <a:rPr lang="en-US" altLang="ko-KR" sz="1300" dirty="0"/>
              <a:t>API</a:t>
            </a:r>
            <a:r>
              <a:rPr lang="ko-KR" altLang="en-US" sz="1300" dirty="0"/>
              <a:t>의 일부는 </a:t>
            </a:r>
            <a:r>
              <a:rPr lang="ko-KR" altLang="en-US" sz="1300" dirty="0" smtClean="0"/>
              <a:t>실험 중 </a:t>
            </a:r>
            <a:r>
              <a:rPr lang="ko-KR" altLang="en-US" sz="1300" dirty="0" smtClean="0"/>
              <a:t>이며 </a:t>
            </a:r>
            <a:r>
              <a:rPr lang="ko-KR" altLang="en-US" sz="1300" dirty="0"/>
              <a:t>문서도 여전히 완성되지 않았지만</a:t>
            </a:r>
            <a:r>
              <a:rPr lang="en-US" altLang="ko-KR" sz="1300" dirty="0"/>
              <a:t>, Flipkart </a:t>
            </a:r>
            <a:r>
              <a:rPr lang="ko-KR" altLang="en-US" sz="1300" dirty="0"/>
              <a:t>와 </a:t>
            </a:r>
            <a:r>
              <a:rPr lang="en-US" altLang="ko-KR" sz="1300" dirty="0" err="1"/>
              <a:t>AliExpress</a:t>
            </a:r>
            <a:r>
              <a:rPr lang="ko-KR" altLang="en-US" sz="1300" dirty="0"/>
              <a:t>와 같은 성공 스토리를 보면 여러분의 웹 앱에 </a:t>
            </a:r>
            <a:r>
              <a:rPr lang="en-US" altLang="ko-KR" sz="1300" dirty="0"/>
              <a:t>PWA </a:t>
            </a:r>
            <a:r>
              <a:rPr lang="ko-KR" altLang="en-US" sz="1300" dirty="0"/>
              <a:t>기능의 일부를 시도하고 구현하는 것에 대해 이미 납득이 </a:t>
            </a:r>
            <a:r>
              <a:rPr lang="ko-KR" altLang="en-US" sz="1300" dirty="0" smtClean="0"/>
              <a:t>되었을 것입니다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무엇보다도 </a:t>
            </a:r>
            <a:r>
              <a:rPr lang="ko-KR" altLang="en-US" sz="1300" dirty="0"/>
              <a:t>여러분은 </a:t>
            </a:r>
            <a:r>
              <a:rPr lang="ko-KR" altLang="en-US" sz="1300" dirty="0" err="1"/>
              <a:t>프로그레시브</a:t>
            </a:r>
            <a:r>
              <a:rPr lang="ko-KR" altLang="en-US" sz="1300" dirty="0"/>
              <a:t> 향상 규칙을 따라야 </a:t>
            </a:r>
            <a:r>
              <a:rPr lang="ko-KR" altLang="en-US" sz="1300" dirty="0" smtClean="0"/>
              <a:t>합니다</a:t>
            </a:r>
            <a:r>
              <a:rPr lang="en-US" altLang="ko-KR" sz="1300" dirty="0" smtClean="0"/>
              <a:t>. </a:t>
            </a:r>
            <a:r>
              <a:rPr lang="ko-KR" altLang="en-US" sz="1300" dirty="0"/>
              <a:t>이러한 향상을 제공하는 기술들은 지원이 되는 경우에만 사용하고</a:t>
            </a:r>
            <a:r>
              <a:rPr lang="en-US" altLang="ko-KR" sz="1300" dirty="0"/>
              <a:t>, </a:t>
            </a:r>
            <a:r>
              <a:rPr lang="ko-KR" altLang="en-US" sz="1300" dirty="0"/>
              <a:t>그렇지 않은 경우에도 여전히 기본 기능을 제공하시기 바랍니다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 방법으로 모든 사용자가 앱을 사용할 수 있지만</a:t>
            </a:r>
            <a:r>
              <a:rPr lang="en-US" altLang="ko-KR" sz="1300" dirty="0"/>
              <a:t>, </a:t>
            </a:r>
            <a:r>
              <a:rPr lang="ko-KR" altLang="en-US" sz="1300" dirty="0"/>
              <a:t>최신 브라우저를 사용하는 사용자는 </a:t>
            </a:r>
            <a:r>
              <a:rPr lang="en-US" altLang="ko-KR" sz="1300" dirty="0"/>
              <a:t>PWA </a:t>
            </a:r>
            <a:r>
              <a:rPr lang="ko-KR" altLang="en-US" sz="1300" dirty="0" smtClean="0"/>
              <a:t>기능으로 부터 </a:t>
            </a:r>
            <a:r>
              <a:rPr lang="ko-KR" altLang="en-US" sz="1300" dirty="0"/>
              <a:t>더 많은 이점을 얻을 수 있습니다</a:t>
            </a:r>
            <a:r>
              <a:rPr lang="en-US" altLang="ko-KR" sz="1300" dirty="0"/>
              <a:t>.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PWA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요구 사항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올바른 값들로 채워진 웹 </a:t>
            </a:r>
            <a:r>
              <a:rPr lang="en-US" altLang="ko-KR" sz="1600" dirty="0"/>
              <a:t>manifest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보안 </a:t>
            </a:r>
            <a:r>
              <a:rPr lang="en-US" altLang="ko-KR" sz="1600" dirty="0"/>
              <a:t>(HTTPS) </a:t>
            </a:r>
            <a:r>
              <a:rPr lang="ko-KR" altLang="en-US" sz="1600" dirty="0"/>
              <a:t>도메인에서 제공되는 웹 사이트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기기에서 앱을 나타낼 아이콘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앱을 오프라인에서 동작하게 하기 위한 </a:t>
            </a:r>
            <a:r>
              <a:rPr lang="en-US" altLang="ko-KR" sz="1600" dirty="0"/>
              <a:t>service worker </a:t>
            </a:r>
            <a:r>
              <a:rPr lang="ko-KR" altLang="en-US" sz="1600" dirty="0"/>
              <a:t>등록</a:t>
            </a:r>
            <a:r>
              <a:rPr lang="en-US" altLang="ko-KR" sz="1600" dirty="0"/>
              <a:t>(</a:t>
            </a:r>
            <a:r>
              <a:rPr lang="ko-KR" altLang="en-US" sz="1600" dirty="0"/>
              <a:t>현재 </a:t>
            </a:r>
            <a:r>
              <a:rPr lang="en-US" altLang="ko-KR" sz="1600" dirty="0"/>
              <a:t>Android</a:t>
            </a:r>
            <a:r>
              <a:rPr lang="ko-KR" altLang="en-US" sz="1600" dirty="0"/>
              <a:t>용 </a:t>
            </a:r>
            <a:r>
              <a:rPr lang="en-US" altLang="ko-KR" sz="1600" dirty="0"/>
              <a:t>Chrome</a:t>
            </a:r>
            <a:r>
              <a:rPr lang="ko-KR" altLang="en-US" sz="1600" dirty="0"/>
              <a:t>에서만 요구됩니다</a:t>
            </a:r>
            <a:r>
              <a:rPr lang="en-US" altLang="ko-KR" sz="1600" dirty="0"/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37017</TotalTime>
  <Words>607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PWA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3866</cp:revision>
  <cp:lastPrinted>2020-12-29T04:40:15Z</cp:lastPrinted>
  <dcterms:created xsi:type="dcterms:W3CDTF">2007-03-28T23:45:48Z</dcterms:created>
  <dcterms:modified xsi:type="dcterms:W3CDTF">2022-12-07T04:07:33Z</dcterms:modified>
</cp:coreProperties>
</file>