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1148" r:id="rId3"/>
    <p:sldId id="1149" r:id="rId4"/>
    <p:sldId id="1150" r:id="rId5"/>
    <p:sldId id="1151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Babel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Cross Browsing Issue</a:t>
            </a:r>
            <a:r>
              <a:rPr lang="ko-KR" altLang="en-US" sz="1400" dirty="0" smtClean="0"/>
              <a:t>을 해결하기 위해 등장한 것이 </a:t>
            </a:r>
            <a:r>
              <a:rPr lang="ko-KR" altLang="en-US" sz="1400" dirty="0"/>
              <a:t>바로 자바스크립트 트랜스파일러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transpiler</a:t>
            </a:r>
            <a:r>
              <a:rPr lang="en-US" altLang="ko-KR" sz="1400" dirty="0"/>
              <a:t>)</a:t>
            </a:r>
            <a:r>
              <a:rPr lang="ko-KR" altLang="en-US" sz="1400" dirty="0"/>
              <a:t>인 바벨</a:t>
            </a:r>
            <a:r>
              <a:rPr lang="en-US" altLang="ko-KR" sz="1400" dirty="0"/>
              <a:t>(Babel)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많은 </a:t>
            </a:r>
            <a:r>
              <a:rPr lang="ko-KR" altLang="en-US" sz="1400" dirty="0"/>
              <a:t>개발자들은 </a:t>
            </a:r>
            <a:r>
              <a:rPr lang="en-US" altLang="ko-KR" sz="1400" dirty="0"/>
              <a:t>Babel</a:t>
            </a:r>
            <a:r>
              <a:rPr lang="ko-KR" altLang="en-US" sz="1400" dirty="0"/>
              <a:t>을 좀 더 편하게 자바스크립트 컴파일러</a:t>
            </a:r>
            <a:r>
              <a:rPr lang="en-US" altLang="ko-KR" sz="1400" dirty="0"/>
              <a:t>(compiler)</a:t>
            </a:r>
            <a:r>
              <a:rPr lang="ko-KR" altLang="en-US" sz="1400" dirty="0"/>
              <a:t>라고도 부르기도 하는데요</a:t>
            </a:r>
            <a:r>
              <a:rPr lang="en-US" altLang="ko-KR" sz="1400" dirty="0"/>
              <a:t>. </a:t>
            </a:r>
            <a:r>
              <a:rPr lang="ko-KR" altLang="en-US" sz="1400" dirty="0"/>
              <a:t>엄밀히 얘기하면 컴파일</a:t>
            </a:r>
            <a:r>
              <a:rPr lang="en-US" altLang="ko-KR" sz="1400" dirty="0"/>
              <a:t>(compile)</a:t>
            </a:r>
            <a:r>
              <a:rPr lang="ko-KR" altLang="en-US" sz="1400" dirty="0"/>
              <a:t>은 인간이 작성한 소스 코드를 컴퓨터가 이해할 수 있도록 머신 코드로 바꿔주는 과정을 의미하지만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트랜스파일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transfile</a:t>
            </a:r>
            <a:r>
              <a:rPr lang="en-US" altLang="ko-KR" sz="1400" dirty="0"/>
              <a:t>)</a:t>
            </a:r>
            <a:r>
              <a:rPr lang="ko-KR" altLang="en-US" sz="1400" dirty="0"/>
              <a:t>은 다른 실행 환경에서도 돌아갈 수 있도록 같은 언어를 </a:t>
            </a:r>
            <a:r>
              <a:rPr lang="ko-KR" altLang="en-US" sz="1400" dirty="0" smtClean="0"/>
              <a:t>유지한 체 </a:t>
            </a:r>
            <a:r>
              <a:rPr lang="ko-KR" altLang="en-US" sz="1400" dirty="0"/>
              <a:t>소스 코드의 형태만 바꾸는 과정을 의미합니다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인터프리터 언어인 자바스크립트는 </a:t>
            </a:r>
            <a:r>
              <a:rPr lang="en-US" altLang="ko-KR" sz="1400" dirty="0"/>
              <a:t>C</a:t>
            </a:r>
            <a:r>
              <a:rPr lang="ko-KR" altLang="en-US" sz="1400" dirty="0"/>
              <a:t>나 </a:t>
            </a:r>
            <a:r>
              <a:rPr lang="en-US" altLang="ko-KR" sz="1400" dirty="0"/>
              <a:t>Java</a:t>
            </a:r>
            <a:r>
              <a:rPr lang="ko-KR" altLang="en-US" sz="1400" dirty="0"/>
              <a:t>와 같은 컴파일 언어가 아니기 때문에 컴파일 과정이 필요가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실제 자바스크립트 커뮤니티에서는 이 두 용어가 혼용되어 사용되고 있기 때문에 뭐라고 부르든 크게 </a:t>
            </a:r>
            <a:r>
              <a:rPr lang="ko-KR" altLang="en-US" sz="1400" dirty="0" smtClean="0"/>
              <a:t>신경 쓸 </a:t>
            </a:r>
            <a:r>
              <a:rPr lang="ko-KR" altLang="en-US" sz="1400" dirty="0"/>
              <a:t>필요는 없을 것 같습니다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Babel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ES6 </a:t>
            </a:r>
            <a:r>
              <a:rPr lang="ko-KR" altLang="en-US" sz="1400" dirty="0">
                <a:solidFill>
                  <a:srgbClr val="FF0000"/>
                </a:solidFill>
              </a:rPr>
              <a:t>이상의 최신 문법 뿐만 아니라 </a:t>
            </a:r>
            <a:r>
              <a:rPr lang="en-US" altLang="ko-KR" sz="1400" smtClean="0">
                <a:solidFill>
                  <a:srgbClr val="FF0000"/>
                </a:solidFill>
              </a:rPr>
              <a:t>Typescript</a:t>
            </a:r>
            <a:r>
              <a:rPr lang="ko-KR" altLang="en-US" sz="1400" smtClean="0">
                <a:solidFill>
                  <a:srgbClr val="FF0000"/>
                </a:solidFill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</a:rPr>
              <a:t>JSX</a:t>
            </a:r>
            <a:r>
              <a:rPr lang="ko-KR" altLang="en-US" sz="1400" dirty="0">
                <a:solidFill>
                  <a:srgbClr val="FF0000"/>
                </a:solidFill>
              </a:rPr>
              <a:t>로 작성된 코드를 변환할 때도 많이 사용됩니다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58805" y="2492896"/>
            <a:ext cx="7026391" cy="2963950"/>
            <a:chOff x="971600" y="2492896"/>
            <a:chExt cx="7026391" cy="2963950"/>
          </a:xfrm>
        </p:grpSpPr>
        <p:pic>
          <p:nvPicPr>
            <p:cNvPr id="1026" name="Picture 2" descr="Introduction to Babel. Babel is a JavaScript compiler. Babel… | by Imran  Sayed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492896"/>
              <a:ext cx="4137694" cy="29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 que é Babel? | Blog TreinaWe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729927"/>
              <a:ext cx="2489887" cy="248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40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2" name="Picture 4" descr="Transforming our JavaScript code at build-time with Babel - 200 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927" y="2060848"/>
            <a:ext cx="5284146" cy="396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098" name="Picture 2" descr="Beginner's introduction to modern JavaScript - What are Node.js, npm,  ECMAScript, Babel and Webpack? - DEV Community 👩‍💻👨‍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624736" cy="36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38887</TotalTime>
  <Words>152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Babel 개념 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3921</cp:revision>
  <cp:lastPrinted>2020-07-31T05:58:37Z</cp:lastPrinted>
  <dcterms:created xsi:type="dcterms:W3CDTF">2007-03-28T23:45:48Z</dcterms:created>
  <dcterms:modified xsi:type="dcterms:W3CDTF">2022-12-07T09:04:50Z</dcterms:modified>
</cp:coreProperties>
</file>