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1143" r:id="rId3"/>
    <p:sldId id="1145" r:id="rId4"/>
    <p:sldId id="1152" r:id="rId5"/>
    <p:sldId id="1146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React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Routing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react-router-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dom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react-router-</a:t>
            </a:r>
            <a:r>
              <a:rPr lang="en-US" altLang="ko-KR" sz="1600" dirty="0" err="1" smtClean="0"/>
              <a:t>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add cross-</a:t>
            </a:r>
            <a:r>
              <a:rPr lang="en-US" altLang="ko-KR" sz="1600" dirty="0" err="1" smtClean="0"/>
              <a:t>env</a:t>
            </a:r>
            <a:r>
              <a:rPr lang="en-US" altLang="ko-KR" sz="1600" dirty="0" smtClean="0"/>
              <a:t> --dev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add query-string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029" name="Picture 5" descr="Do You Know Why React Router v4 Is All About Components? |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91" y="3068960"/>
            <a:ext cx="6175304" cy="27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Redux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react-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redux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react-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yarn </a:t>
            </a:r>
            <a:r>
              <a:rPr lang="en-US" altLang="ko-KR" sz="1600" dirty="0" smtClean="0"/>
              <a:t>add 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</a:t>
            </a:r>
            <a:r>
              <a:rPr lang="en-US" altLang="ko-KR" sz="1600" dirty="0"/>
              <a:t>add </a:t>
            </a:r>
            <a:r>
              <a:rPr lang="en-US" altLang="ko-KR" sz="1600" dirty="0" smtClean="0"/>
              <a:t>react-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3074" name="Picture 2" descr="리액트 상태관리 - Redux를 이용해보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64" y="3284984"/>
            <a:ext cx="4762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Ref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리액트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개발을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</a:t>
            </a:r>
            <a:r>
              <a:rPr lang="en-US" altLang="ko-KR" sz="1600" dirty="0"/>
              <a:t>DOM </a:t>
            </a:r>
            <a:r>
              <a:rPr lang="ko-KR" altLang="en-US" sz="1600" dirty="0"/>
              <a:t>에 직접적인 </a:t>
            </a:r>
            <a:r>
              <a:rPr lang="ko-KR" altLang="en-US" sz="1600" dirty="0" smtClean="0"/>
              <a:t>접근할 경우 </a:t>
            </a:r>
            <a:r>
              <a:rPr lang="en-US" altLang="ko-KR" sz="1600" dirty="0" smtClean="0"/>
              <a:t>ref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input </a:t>
            </a:r>
            <a:r>
              <a:rPr lang="en-US" altLang="ko-KR" sz="1400" dirty="0"/>
              <a:t>/ 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</a:t>
            </a:r>
            <a:r>
              <a:rPr lang="ko-KR" altLang="en-US" sz="1400" dirty="0"/>
              <a:t>등에 포커스를 해야 </a:t>
            </a:r>
            <a:r>
              <a:rPr lang="ko-KR" altLang="en-US" sz="1400" dirty="0" smtClean="0"/>
              <a:t>할 때</a:t>
            </a:r>
            <a:endParaRPr lang="ko-KR" altLang="en-US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특정 </a:t>
            </a:r>
            <a:r>
              <a:rPr lang="en-US" altLang="ko-KR" sz="1400" dirty="0"/>
              <a:t>DOM </a:t>
            </a:r>
            <a:r>
              <a:rPr lang="ko-KR" altLang="en-US" sz="1400" dirty="0"/>
              <a:t>의 크기를 가져와야 할 때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특정 </a:t>
            </a:r>
            <a:r>
              <a:rPr lang="en-US" altLang="ko-KR" sz="1400" dirty="0"/>
              <a:t>DOM </a:t>
            </a:r>
            <a:r>
              <a:rPr lang="ko-KR" altLang="en-US" sz="1400" dirty="0"/>
              <a:t>에서 스크롤 위치를 가져오거나 설정을 해야 할 때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외부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, </a:t>
            </a:r>
            <a:r>
              <a:rPr lang="ko-KR" altLang="en-US" sz="1400" dirty="0"/>
              <a:t>차트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캐로절</a:t>
            </a:r>
            <a:r>
              <a:rPr lang="ko-KR" altLang="en-US" sz="1400" dirty="0"/>
              <a:t> 등</a:t>
            </a:r>
            <a:r>
              <a:rPr lang="en-US" altLang="ko-KR" sz="1400" dirty="0"/>
              <a:t>) </a:t>
            </a:r>
            <a:r>
              <a:rPr lang="ko-KR" altLang="en-US" sz="1400" dirty="0"/>
              <a:t>을 사용 할 때</a:t>
            </a:r>
          </a:p>
          <a:p>
            <a:pPr lvl="1" latinLnBrk="0">
              <a:lnSpc>
                <a:spcPct val="150000"/>
              </a:lnSpc>
            </a:pPr>
            <a:endParaRPr lang="ko-KR" altLang="en-US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외부라이브러리를 </a:t>
            </a:r>
            <a:r>
              <a:rPr lang="ko-KR" altLang="en-US" sz="1600" dirty="0"/>
              <a:t>사용 할 </a:t>
            </a:r>
            <a:r>
              <a:rPr lang="ko-KR" altLang="en-US" sz="1600" dirty="0" smtClean="0"/>
              <a:t>때 주의 사항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라이브러리를 </a:t>
            </a:r>
            <a:r>
              <a:rPr lang="ko-KR" altLang="en-US" sz="1400" dirty="0"/>
              <a:t>적용 할 </a:t>
            </a:r>
            <a:r>
              <a:rPr lang="en-US" altLang="ko-KR" sz="1400" dirty="0"/>
              <a:t>DOM </a:t>
            </a:r>
            <a:r>
              <a:rPr lang="ko-KR" altLang="en-US" sz="1400" dirty="0"/>
              <a:t>에 </a:t>
            </a:r>
            <a:r>
              <a:rPr lang="en-US" altLang="ko-KR" sz="1400" dirty="0"/>
              <a:t>ref </a:t>
            </a:r>
            <a:r>
              <a:rPr lang="ko-KR" altLang="en-US" sz="1400" dirty="0"/>
              <a:t>를 설정합니다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componentDidMount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가 발생하면 외부라이브러리 인스턴스를 생성합니다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컴포넌트 </a:t>
            </a:r>
            <a:r>
              <a:rPr lang="ko-KR" altLang="en-US" sz="1400" dirty="0"/>
              <a:t>내용이 바뀌어야 할 일이 있다면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componentDidUpdate</a:t>
            </a:r>
            <a:r>
              <a:rPr lang="en-US" altLang="ko-KR" sz="1400" dirty="0"/>
              <a:t> </a:t>
            </a:r>
            <a:r>
              <a:rPr lang="ko-KR" altLang="en-US" sz="1400" dirty="0"/>
              <a:t>에서 기존의 인스턴스를 제거하고 새로 인스턴스를 만듭니다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mtClean="0"/>
              <a:t>이 과정에서</a:t>
            </a:r>
            <a:r>
              <a:rPr lang="en-US" altLang="ko-KR" sz="1400" smtClean="0"/>
              <a:t> </a:t>
            </a:r>
            <a:r>
              <a:rPr lang="en-US" altLang="ko-KR" sz="1400" dirty="0" err="1"/>
              <a:t>componentDidUpdate</a:t>
            </a:r>
            <a:r>
              <a:rPr lang="en-US" altLang="ko-KR" sz="1400" dirty="0"/>
              <a:t> </a:t>
            </a:r>
            <a:r>
              <a:rPr lang="ko-KR" altLang="en-US" sz="1400" dirty="0"/>
              <a:t>에서 실제 데이터가 바뀌었는지 비교를 해야합니다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컴포넌트가 </a:t>
            </a:r>
            <a:r>
              <a:rPr lang="ko-KR" altLang="en-US" sz="1400" dirty="0" err="1"/>
              <a:t>언마운트될</a:t>
            </a:r>
            <a:r>
              <a:rPr lang="ko-KR" altLang="en-US" sz="1400" dirty="0"/>
              <a:t> 때 인스턴스를 제거합니다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936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CORS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Cross-Origin Resource Sharing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CORS(Cross-Origin Resource Sharing)</a:t>
            </a:r>
            <a:r>
              <a:rPr lang="ko-KR" altLang="en-US" sz="1600" dirty="0"/>
              <a:t>는 교차 출처 리소스 공유라는 기능으로 실행 중인 웹 어플리케이션이 다른 출처의 리소스에 접근할 수 있는 권한을 부여할 수 있도록 웹브라우저에 알려주는 기능입니다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026" name="Picture 2" descr="Complete Guide to Cross-Origin Resource Sharing (CORS) - KeyCDN Suppo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3284984"/>
            <a:ext cx="5393634" cy="26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6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38883</TotalTime>
  <Words>172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React 개념 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3916</cp:revision>
  <cp:lastPrinted>2020-07-31T05:58:37Z</cp:lastPrinted>
  <dcterms:created xsi:type="dcterms:W3CDTF">2007-03-28T23:45:48Z</dcterms:created>
  <dcterms:modified xsi:type="dcterms:W3CDTF">2022-12-07T09:04:37Z</dcterms:modified>
</cp:coreProperties>
</file>