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1147" r:id="rId3"/>
    <p:sldId id="1144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Webpack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Webpack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FF0000"/>
                </a:solidFill>
              </a:rPr>
              <a:t>웹팩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Webpack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또는 </a:t>
            </a:r>
            <a:r>
              <a:rPr lang="en-US" altLang="ko-KR" sz="1400" dirty="0" err="1">
                <a:solidFill>
                  <a:srgbClr val="FF0000"/>
                </a:solidFill>
              </a:rPr>
              <a:t>webpack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은 오픈 소스 자바스크립트</a:t>
            </a:r>
            <a:r>
              <a:rPr lang="en-US" altLang="ko-KR" sz="1400" dirty="0">
                <a:solidFill>
                  <a:srgbClr val="FF0000"/>
                </a:solidFill>
              </a:rPr>
              <a:t>(JS) </a:t>
            </a:r>
            <a:r>
              <a:rPr lang="ko-KR" altLang="en-US" sz="1400" dirty="0">
                <a:solidFill>
                  <a:srgbClr val="FF0000"/>
                </a:solidFill>
              </a:rPr>
              <a:t>모듈 </a:t>
            </a:r>
            <a:r>
              <a:rPr lang="ko-KR" altLang="en-US" sz="1400" dirty="0" err="1">
                <a:solidFill>
                  <a:srgbClr val="FF0000"/>
                </a:solidFill>
              </a:rPr>
              <a:t>번들러이다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주로 </a:t>
            </a:r>
            <a:r>
              <a:rPr lang="ko-KR" altLang="en-US" sz="1400" dirty="0"/>
              <a:t>자바스크립트</a:t>
            </a:r>
            <a:r>
              <a:rPr lang="en-US" altLang="ko-KR" sz="1400" dirty="0"/>
              <a:t>(JS)</a:t>
            </a:r>
            <a:r>
              <a:rPr lang="ko-KR" altLang="en-US" sz="1400" dirty="0"/>
              <a:t>를 위한 모듈 번들러이지만 호환 </a:t>
            </a:r>
            <a:r>
              <a:rPr lang="ko-KR" altLang="en-US" sz="1400" dirty="0" err="1"/>
              <a:t>플러그인을</a:t>
            </a:r>
            <a:r>
              <a:rPr lang="ko-KR" altLang="en-US" sz="1400" dirty="0"/>
              <a:t> 포함하는 경우 </a:t>
            </a:r>
            <a:r>
              <a:rPr lang="en-US" altLang="ko-KR" sz="1400" dirty="0"/>
              <a:t>HTML, CSS, </a:t>
            </a:r>
            <a:r>
              <a:rPr lang="ko-KR" altLang="en-US" sz="1400" dirty="0"/>
              <a:t>심지어는 이미지와 같은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자산들을 변환할 수 있다</a:t>
            </a:r>
            <a:r>
              <a:rPr lang="en-US" altLang="ko-KR" sz="1400" dirty="0" smtClean="0"/>
              <a:t>. </a:t>
            </a:r>
            <a:r>
              <a:rPr lang="ko-KR" altLang="en-US" sz="1400" dirty="0" err="1"/>
              <a:t>웹팩은</a:t>
            </a:r>
            <a:r>
              <a:rPr lang="ko-KR" altLang="en-US" sz="1400" dirty="0"/>
              <a:t> 의존성이 있는 모듈을 취하여 해당 모듈을 대표하는 정적 자산들을 생성한다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웹팩은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의존성을 취한 다음 의존성 그래프를 만듦으로써 웹 개발자들이 웹 애플리케이션 개발 목적을 위해 모듈 방식의 접근을 사용할 수 있게 도와준다</a:t>
            </a:r>
            <a:r>
              <a:rPr lang="en-US" altLang="ko-KR" sz="1400" dirty="0"/>
              <a:t>. </a:t>
            </a:r>
            <a:r>
              <a:rPr lang="ko-KR" altLang="en-US" sz="1400" dirty="0"/>
              <a:t>명령 줄을 통해서 사용할 수 있으며</a:t>
            </a:r>
            <a:r>
              <a:rPr lang="en-US" altLang="ko-KR" sz="1400" dirty="0"/>
              <a:t>, "webpack.config.js"</a:t>
            </a:r>
            <a:r>
              <a:rPr lang="ko-KR" altLang="en-US" sz="1400" dirty="0"/>
              <a:t>이라는 이름의 구성 파일을 사용하여 구성할 수 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 파일을 사용하면 프로젝트를 위해 </a:t>
            </a:r>
            <a:r>
              <a:rPr lang="ko-KR" altLang="en-US" sz="1400" dirty="0" err="1"/>
              <a:t>로더</a:t>
            </a:r>
            <a:r>
              <a:rPr lang="en-US" altLang="ko-KR" sz="1400" dirty="0"/>
              <a:t>, </a:t>
            </a:r>
            <a:r>
              <a:rPr lang="ko-KR" altLang="en-US" sz="1400" dirty="0"/>
              <a:t>플러그인 등을 정의할 수 있다</a:t>
            </a:r>
            <a:r>
              <a:rPr lang="en-US" altLang="ko-KR" sz="1400" dirty="0"/>
              <a:t>. (</a:t>
            </a:r>
            <a:r>
              <a:rPr lang="ko-KR" altLang="en-US" sz="1400" dirty="0" err="1"/>
              <a:t>웹팩은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로더를</a:t>
            </a:r>
            <a:r>
              <a:rPr lang="ko-KR" altLang="en-US" sz="1400" dirty="0"/>
              <a:t> 통해 상당한 확장이 가능하므로 개발자들이 파일을 함께 </a:t>
            </a:r>
            <a:r>
              <a:rPr lang="ko-KR" altLang="en-US" sz="1400" dirty="0" err="1"/>
              <a:t>번들링할</a:t>
            </a:r>
            <a:r>
              <a:rPr lang="ko-KR" altLang="en-US" sz="1400" dirty="0"/>
              <a:t> 때 수행하기 원하는 사용자 지정 작업을 작성할 수 있다</a:t>
            </a:r>
            <a:r>
              <a:rPr lang="en-US" altLang="ko-KR" sz="1400" dirty="0"/>
              <a:t>.) </a:t>
            </a:r>
            <a:r>
              <a:rPr lang="en-US" altLang="ko-KR" sz="1400" dirty="0" err="1"/>
              <a:t>createapp.dev</a:t>
            </a:r>
            <a:r>
              <a:rPr lang="ko-KR" altLang="en-US" sz="1400" dirty="0"/>
              <a:t>라는 이름의 도구는 이 구성 파일의 생성 과정을 단순하게 만들어 준다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웹팩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설치에는 </a:t>
            </a:r>
            <a:r>
              <a:rPr lang="en-US" altLang="ko-KR" sz="1400" dirty="0"/>
              <a:t>Node.js</a:t>
            </a:r>
            <a:r>
              <a:rPr lang="ko-KR" altLang="en-US" sz="1400" dirty="0"/>
              <a:t>가 요구된다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373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Webpack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Webpack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-D 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-cli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 --entry ./source/index.js –output-path </a:t>
            </a:r>
            <a:r>
              <a:rPr lang="en-US" altLang="ko-KR" sz="1400" smtClean="0"/>
              <a:t>./public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 --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webpack.config.js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webpack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 --watch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--D style-loader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-loader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--D clean-</a:t>
            </a:r>
            <a:r>
              <a:rPr lang="en-US" altLang="ko-KR" sz="1400" dirty="0" err="1" smtClean="0"/>
              <a:t>webpack</a:t>
            </a:r>
            <a:r>
              <a:rPr lang="en-US" altLang="ko-KR" sz="1400" dirty="0" smtClean="0"/>
              <a:t>-plugin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--D html-</a:t>
            </a:r>
            <a:r>
              <a:rPr lang="en-US" altLang="ko-KR" sz="1400" dirty="0" err="1"/>
              <a:t>webpack</a:t>
            </a:r>
            <a:r>
              <a:rPr lang="en-US" altLang="ko-KR" sz="1400" dirty="0"/>
              <a:t>-plugin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B0F0"/>
                </a:solidFill>
              </a:rPr>
              <a:t>Live Reloading, Hot Module Replacement, Code Splitting, Lazy Loading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pic>
        <p:nvPicPr>
          <p:cNvPr id="2050" name="Picture 2" descr="Webpack (part-2) | Suprabha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82" y="4725144"/>
            <a:ext cx="2594721" cy="16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38883</TotalTime>
  <Words>215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Webpack 개념 정리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3915</cp:revision>
  <cp:lastPrinted>2020-07-31T05:58:37Z</cp:lastPrinted>
  <dcterms:created xsi:type="dcterms:W3CDTF">2007-03-28T23:45:48Z</dcterms:created>
  <dcterms:modified xsi:type="dcterms:W3CDTF">2022-12-07T09:05:10Z</dcterms:modified>
</cp:coreProperties>
</file>