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1130" r:id="rId3"/>
    <p:sldId id="1131" r:id="rId4"/>
    <p:sldId id="1132" r:id="rId5"/>
    <p:sldId id="1133" r:id="rId6"/>
    <p:sldId id="1134" r:id="rId7"/>
    <p:sldId id="1139" r:id="rId8"/>
    <p:sldId id="1140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TypeScript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TypeScript </a:t>
            </a:r>
            <a:r>
              <a:rPr lang="ko-KR" altLang="en-US" sz="1600" dirty="0"/>
              <a:t>또한 자바스크립트 대체 언어의 하나로써 자바스크립트</a:t>
            </a:r>
            <a:r>
              <a:rPr lang="en-US" altLang="ko-KR" sz="1600" dirty="0"/>
              <a:t>(ES5)</a:t>
            </a:r>
            <a:r>
              <a:rPr lang="ko-KR" altLang="en-US" sz="1600" dirty="0"/>
              <a:t>의 </a:t>
            </a:r>
            <a:r>
              <a:rPr lang="en-US" altLang="ko-KR" sz="1600" dirty="0"/>
              <a:t>Superset(</a:t>
            </a:r>
            <a:r>
              <a:rPr lang="ko-KR" altLang="en-US" sz="1600" dirty="0" smtClean="0"/>
              <a:t>상위 확장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/>
              <a:t>. C#</a:t>
            </a:r>
            <a:r>
              <a:rPr lang="ko-KR" altLang="en-US" sz="1600" dirty="0"/>
              <a:t>의 창시자인 덴마크 출신 소프트웨어 엔지니어 </a:t>
            </a:r>
            <a:r>
              <a:rPr lang="en-US" altLang="ko-KR" sz="1600" dirty="0"/>
              <a:t>Anders Hejlsberg(</a:t>
            </a:r>
            <a:r>
              <a:rPr lang="ko-KR" altLang="en-US" sz="1600" dirty="0" err="1"/>
              <a:t>아네르스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하일스베르</a:t>
            </a:r>
            <a:r>
              <a:rPr lang="en-US" altLang="ko-KR" sz="1600" dirty="0"/>
              <a:t>)</a:t>
            </a:r>
            <a:r>
              <a:rPr lang="ko-KR" altLang="en-US" sz="1600" dirty="0"/>
              <a:t>가 개발을 주도한 </a:t>
            </a:r>
            <a:r>
              <a:rPr lang="en-US" altLang="ko-KR" sz="1600" dirty="0"/>
              <a:t>TypeScript</a:t>
            </a:r>
            <a:r>
              <a:rPr lang="ko-KR" altLang="en-US" sz="1600" dirty="0"/>
              <a:t>는 </a:t>
            </a:r>
            <a:r>
              <a:rPr lang="en-US" altLang="ko-KR" sz="1600" dirty="0"/>
              <a:t>Microsoft</a:t>
            </a:r>
            <a:r>
              <a:rPr lang="ko-KR" altLang="en-US" sz="1600" dirty="0"/>
              <a:t>에서 </a:t>
            </a:r>
            <a:r>
              <a:rPr lang="en-US" altLang="ko-KR" sz="1600" dirty="0"/>
              <a:t>2012</a:t>
            </a:r>
            <a:r>
              <a:rPr lang="ko-KR" altLang="en-US" sz="1600" dirty="0"/>
              <a:t>년 발표한 오픈소스로</a:t>
            </a:r>
            <a:r>
              <a:rPr lang="en-US" altLang="ko-KR" sz="1600" dirty="0"/>
              <a:t>, </a:t>
            </a:r>
            <a:r>
              <a:rPr lang="ko-KR" altLang="en-US" sz="1600" dirty="0"/>
              <a:t>정적 타이핑을 지원하며 </a:t>
            </a:r>
            <a:r>
              <a:rPr lang="en-US" altLang="ko-KR" sz="1600" dirty="0"/>
              <a:t>ES6(ECMAScript 2015)</a:t>
            </a:r>
            <a:r>
              <a:rPr lang="ko-KR" altLang="en-US" sz="1600" dirty="0"/>
              <a:t>의 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모듈 등과 </a:t>
            </a:r>
            <a:r>
              <a:rPr lang="en-US" altLang="ko-KR" sz="1600" dirty="0"/>
              <a:t>ES7</a:t>
            </a:r>
            <a:r>
              <a:rPr lang="ko-KR" altLang="en-US" sz="1600" dirty="0"/>
              <a:t>의 </a:t>
            </a:r>
            <a:r>
              <a:rPr lang="en-US" altLang="ko-KR" sz="1600" dirty="0"/>
              <a:t>Decorator </a:t>
            </a:r>
            <a:r>
              <a:rPr lang="ko-KR" altLang="en-US" sz="1600" dirty="0"/>
              <a:t>등을 지원한다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8699" y="4171215"/>
            <a:ext cx="5006602" cy="2139701"/>
            <a:chOff x="2085678" y="4171215"/>
            <a:chExt cx="5006602" cy="2139701"/>
          </a:xfrm>
        </p:grpSpPr>
        <p:pic>
          <p:nvPicPr>
            <p:cNvPr id="1026" name="Picture 2" descr="typescript supers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678" y="4171215"/>
              <a:ext cx="2138105" cy="2138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tScript supers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675" y="4171215"/>
              <a:ext cx="2133605" cy="2139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57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TypeScript</a:t>
            </a:r>
            <a:r>
              <a:rPr lang="ko-KR" altLang="en-US" sz="1600" dirty="0"/>
              <a:t>는 </a:t>
            </a:r>
            <a:r>
              <a:rPr lang="en-US" altLang="ko-KR" sz="1600" dirty="0"/>
              <a:t>ES5</a:t>
            </a:r>
            <a:r>
              <a:rPr lang="ko-KR" altLang="en-US" sz="1600" dirty="0"/>
              <a:t>의 </a:t>
            </a:r>
            <a:r>
              <a:rPr lang="en-US" altLang="ko-KR" sz="1600" dirty="0"/>
              <a:t>Superset</a:t>
            </a:r>
            <a:r>
              <a:rPr lang="ko-KR" altLang="en-US" sz="1600" dirty="0"/>
              <a:t>이므로 기존의 자바스크립트</a:t>
            </a:r>
            <a:r>
              <a:rPr lang="en-US" altLang="ko-KR" sz="1600" dirty="0"/>
              <a:t>(ES5) </a:t>
            </a:r>
            <a:r>
              <a:rPr lang="ko-KR" altLang="en-US" sz="1600" dirty="0"/>
              <a:t>문법을 그대로 사용할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ES6</a:t>
            </a:r>
            <a:r>
              <a:rPr lang="ko-KR" altLang="en-US" sz="1600" dirty="0"/>
              <a:t>의 새로운 기능들을 사용하기 위해 </a:t>
            </a:r>
            <a:r>
              <a:rPr lang="en-US" altLang="ko-KR" sz="1600" dirty="0"/>
              <a:t>Babel</a:t>
            </a:r>
            <a:r>
              <a:rPr lang="ko-KR" altLang="en-US" sz="1600" dirty="0"/>
              <a:t>과 같은 별도 트랜스파일러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Transpiler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사용하지 않아도 </a:t>
            </a:r>
            <a:r>
              <a:rPr lang="en-US" altLang="ko-KR" sz="1600" dirty="0"/>
              <a:t>ES6</a:t>
            </a:r>
            <a:r>
              <a:rPr lang="ko-KR" altLang="en-US" sz="1600" dirty="0"/>
              <a:t>의 새로운 기능을 기존의 자바스크립트 엔진</a:t>
            </a:r>
            <a:r>
              <a:rPr lang="en-US" altLang="ko-KR" sz="1600" dirty="0"/>
              <a:t>(</a:t>
            </a:r>
            <a:r>
              <a:rPr lang="ko-KR" altLang="en-US" sz="1600" dirty="0"/>
              <a:t>현재의 브라우저 또는 </a:t>
            </a:r>
            <a:r>
              <a:rPr lang="en-US" altLang="ko-KR" sz="1600" dirty="0"/>
              <a:t>Node.js)</a:t>
            </a:r>
            <a:r>
              <a:rPr lang="ko-KR" altLang="en-US" sz="1600" dirty="0"/>
              <a:t>에서 실행할 수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이후 </a:t>
            </a:r>
            <a:r>
              <a:rPr lang="en-US" altLang="ko-KR" sz="1600" dirty="0"/>
              <a:t>ECMAScript</a:t>
            </a:r>
            <a:r>
              <a:rPr lang="ko-KR" altLang="en-US" sz="1600" dirty="0"/>
              <a:t>의 업그레이드에 따른 새로운 기능을 지속적으로 추가할 </a:t>
            </a:r>
            <a:r>
              <a:rPr lang="ko-KR" altLang="en-US" sz="1600" dirty="0" smtClean="0"/>
              <a:t>예정이어서 </a:t>
            </a:r>
            <a:r>
              <a:rPr lang="ko-KR" altLang="en-US" sz="1600" dirty="0"/>
              <a:t>매년 업그레이드될 </a:t>
            </a:r>
            <a:r>
              <a:rPr lang="en-US" altLang="ko-KR" sz="1600" dirty="0"/>
              <a:t>ECMAScript</a:t>
            </a:r>
            <a:r>
              <a:rPr lang="ko-KR" altLang="en-US" sz="1600" dirty="0"/>
              <a:t>의 표준을 따라갈 수 있는 좋은 수단이 될 것이다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더욱이 </a:t>
            </a:r>
            <a:r>
              <a:rPr lang="en-US" altLang="ko-KR" sz="1600" dirty="0"/>
              <a:t>AngularJS</a:t>
            </a:r>
            <a:r>
              <a:rPr lang="ko-KR" altLang="en-US" sz="1600" dirty="0"/>
              <a:t>의 후속 버전인 </a:t>
            </a:r>
            <a:r>
              <a:rPr lang="en-US" altLang="ko-KR" sz="1600" dirty="0"/>
              <a:t>Angular</a:t>
            </a:r>
            <a:r>
              <a:rPr lang="ko-KR" altLang="en-US" sz="1600" dirty="0"/>
              <a:t>의 </a:t>
            </a:r>
            <a:r>
              <a:rPr lang="en-US" altLang="ko-KR" sz="1600" dirty="0"/>
              <a:t>TypeScript </a:t>
            </a:r>
            <a:r>
              <a:rPr lang="ko-KR" altLang="en-US" sz="1600" dirty="0"/>
              <a:t>정식 채용으로 </a:t>
            </a:r>
            <a:r>
              <a:rPr lang="en-US" altLang="ko-KR" sz="1600" dirty="0" smtClean="0"/>
              <a:t>TypeScript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관심이 커져가고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정적 타입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도구의 지원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TypeScript</a:t>
            </a:r>
            <a:r>
              <a:rPr lang="ko-KR" altLang="en-US" sz="1400" dirty="0"/>
              <a:t>를 사용하는 이유는 여러가지 있지만 가장 큰 장점은 </a:t>
            </a:r>
            <a:r>
              <a:rPr lang="en-US" altLang="ko-KR" sz="1400" dirty="0"/>
              <a:t>IDE(</a:t>
            </a:r>
            <a:r>
              <a:rPr lang="ko-KR" altLang="en-US" sz="1400" dirty="0"/>
              <a:t>통합개발환경</a:t>
            </a:r>
            <a:r>
              <a:rPr lang="en-US" altLang="ko-KR" sz="1400" dirty="0"/>
              <a:t>)</a:t>
            </a:r>
            <a:r>
              <a:rPr lang="ko-KR" altLang="en-US" sz="1400" dirty="0"/>
              <a:t>를 포함한 다양한 도구의 지원을 받을 수 있다는 것이다</a:t>
            </a:r>
            <a:r>
              <a:rPr lang="en-US" altLang="ko-KR" sz="1400" dirty="0"/>
              <a:t>. IDE</a:t>
            </a:r>
            <a:r>
              <a:rPr lang="ko-KR" altLang="en-US" sz="1400" dirty="0"/>
              <a:t>와 같은 도구에 타입 정보를 제공함으로써 높은 수준의 인텔리센스</a:t>
            </a:r>
            <a:r>
              <a:rPr lang="en-US" altLang="ko-KR" sz="1400" dirty="0"/>
              <a:t>(IntelliSense), </a:t>
            </a:r>
            <a:r>
              <a:rPr lang="ko-KR" altLang="en-US" sz="1400" dirty="0"/>
              <a:t>코드 어시스트</a:t>
            </a:r>
            <a:r>
              <a:rPr lang="en-US" altLang="ko-KR" sz="1400" dirty="0"/>
              <a:t>, </a:t>
            </a:r>
            <a:r>
              <a:rPr lang="ko-KR" altLang="en-US" sz="1400" dirty="0"/>
              <a:t>타입 체크</a:t>
            </a:r>
            <a:r>
              <a:rPr lang="en-US" altLang="ko-KR" sz="1400" dirty="0"/>
              <a:t>, </a:t>
            </a:r>
            <a:r>
              <a:rPr lang="ko-KR" altLang="en-US" sz="1400" dirty="0"/>
              <a:t>리팩토링 등을 지원받을 수 있으며 이러한 도구의 지원은 대규모 프로젝트를 위한 필수 요소이기도 하다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강력한 객체지향 프로그래밍 지원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인터페이스</a:t>
            </a:r>
            <a:r>
              <a:rPr lang="en-US" altLang="ko-KR" sz="1400" dirty="0"/>
              <a:t>, </a:t>
            </a:r>
            <a:r>
              <a:rPr lang="ko-KR" altLang="en-US" sz="1400" dirty="0"/>
              <a:t>제네릭 등과 같은 강력한 객체지향 프로그래밍 지원은 크고 복잡한 프로젝트의 코드 기반을 쉽게 구성할 수 있도록 도우며</a:t>
            </a:r>
            <a:r>
              <a:rPr lang="en-US" altLang="ko-KR" sz="1400" dirty="0"/>
              <a:t>, Java, C# </a:t>
            </a:r>
            <a:r>
              <a:rPr lang="ko-KR" altLang="en-US" sz="1400" dirty="0"/>
              <a:t>등의 클래스 기반 객체지향 언어에 익숙한 개발자가 자바스크립트 프로젝트를 수행하는 데 진입 장벽을 낮추는 효과도 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lvl="2" latinLnBrk="0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636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ES6 / ES Next </a:t>
            </a:r>
            <a:r>
              <a:rPr lang="ko-KR" altLang="en-US" sz="1600" dirty="0" smtClean="0"/>
              <a:t>지원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브라우저만 있으면 컴파일러 등의 개발환경 구축없이 바로 사용할 수 있는 </a:t>
            </a:r>
            <a:r>
              <a:rPr lang="en-US" altLang="ko-KR" sz="1400" dirty="0"/>
              <a:t>ES5</a:t>
            </a:r>
            <a:r>
              <a:rPr lang="ko-KR" altLang="en-US" sz="1400" dirty="0"/>
              <a:t>와 비교할 때</a:t>
            </a:r>
            <a:r>
              <a:rPr lang="en-US" altLang="ko-KR" sz="1400" dirty="0"/>
              <a:t>, </a:t>
            </a:r>
            <a:r>
              <a:rPr lang="ko-KR" altLang="en-US" sz="1400" dirty="0"/>
              <a:t>개발환경 구축 관점에서 다소 복잡해진 측면이 있지만 현재 </a:t>
            </a:r>
            <a:r>
              <a:rPr lang="en-US" altLang="ko-KR" sz="1400" dirty="0"/>
              <a:t>ES6</a:t>
            </a:r>
            <a:r>
              <a:rPr lang="ko-KR" altLang="en-US" sz="1400" dirty="0"/>
              <a:t>를 완전히 지원하지 않고 있는 브라우저를 고려하여 </a:t>
            </a:r>
            <a:r>
              <a:rPr lang="en-US" altLang="ko-KR" sz="1400" dirty="0"/>
              <a:t>Babel </a:t>
            </a:r>
            <a:r>
              <a:rPr lang="ko-KR" altLang="en-US" sz="1400" dirty="0"/>
              <a:t>등의 트랜스파일러를 사용해야 하는 현 상황에서 </a:t>
            </a:r>
            <a:r>
              <a:rPr lang="en-US" altLang="ko-KR" sz="1400" dirty="0"/>
              <a:t>TypeScript </a:t>
            </a:r>
            <a:r>
              <a:rPr lang="ko-KR" altLang="en-US" sz="1400" dirty="0"/>
              <a:t>개발환경 구축에 드는 수고는 그다지 아깝지 않을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TypeScript</a:t>
            </a:r>
            <a:r>
              <a:rPr lang="ko-KR" altLang="en-US" sz="1400" dirty="0"/>
              <a:t>는 아직 </a:t>
            </a:r>
            <a:r>
              <a:rPr lang="en-US" altLang="ko-KR" sz="1400" dirty="0"/>
              <a:t>ECMAScript </a:t>
            </a:r>
            <a:r>
              <a:rPr lang="ko-KR" altLang="en-US" sz="1400" dirty="0"/>
              <a:t>표준에 포함되지는 않았지만 표준화가 유력한 스펙을 선제적으로 도입하므로 새로운 스펙의 유용한 기능을 안전하게 도입하기에 유리하다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Angular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마지막으로 </a:t>
            </a:r>
            <a:r>
              <a:rPr lang="en-US" altLang="ko-KR" sz="1400" dirty="0"/>
              <a:t>Angular</a:t>
            </a:r>
            <a:r>
              <a:rPr lang="ko-KR" altLang="en-US" sz="1400" dirty="0"/>
              <a:t>는 </a:t>
            </a:r>
            <a:r>
              <a:rPr lang="en-US" altLang="ko-KR" sz="1400" dirty="0"/>
              <a:t>TypeScript </a:t>
            </a:r>
            <a:r>
              <a:rPr lang="ko-KR" altLang="en-US" sz="1400" dirty="0"/>
              <a:t>뿐만 아니라 자바스크립트</a:t>
            </a:r>
            <a:r>
              <a:rPr lang="en-US" altLang="ko-KR" sz="1400" dirty="0"/>
              <a:t>(ES5, ES6), Dart</a:t>
            </a:r>
            <a:r>
              <a:rPr lang="ko-KR" altLang="en-US" sz="1400" dirty="0"/>
              <a:t>로도 작성할 수 있지만 </a:t>
            </a:r>
            <a:r>
              <a:rPr lang="en-US" altLang="ko-KR" sz="1400" dirty="0"/>
              <a:t>Angular </a:t>
            </a:r>
            <a:r>
              <a:rPr lang="ko-KR" altLang="en-US" sz="1400" dirty="0"/>
              <a:t>문서</a:t>
            </a:r>
            <a:r>
              <a:rPr lang="en-US" altLang="ko-KR" sz="1400" dirty="0"/>
              <a:t>, </a:t>
            </a:r>
            <a:r>
              <a:rPr lang="ko-KR" altLang="en-US" sz="1400" dirty="0"/>
              <a:t>커뮤니티 활동에서 가장 많이 사용되고 있는 것이 </a:t>
            </a:r>
            <a:r>
              <a:rPr lang="en-US" altLang="ko-KR" sz="1400" dirty="0"/>
              <a:t>TypeScript</a:t>
            </a:r>
            <a:r>
              <a:rPr lang="ko-KR" altLang="en-US" sz="1400" dirty="0"/>
              <a:t>이다</a:t>
            </a:r>
            <a:r>
              <a:rPr lang="en-US" altLang="ko-KR" sz="1400" dirty="0"/>
              <a:t>. Angular </a:t>
            </a:r>
            <a:r>
              <a:rPr lang="ko-KR" altLang="en-US" sz="1400" dirty="0"/>
              <a:t>관련 문서의 예제 등도 </a:t>
            </a:r>
            <a:r>
              <a:rPr lang="en-US" altLang="ko-KR" sz="1400" dirty="0"/>
              <a:t>TypeScript</a:t>
            </a:r>
            <a:r>
              <a:rPr lang="ko-KR" altLang="en-US" sz="1400" dirty="0"/>
              <a:t>로 작성된 것이 대부분이어서 관련 정보를 얻을 때 이점이 있으며 이러한 현상은 앞으로도 지속될 것으로 예상된다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개발 환경 구축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Installing Node.js &amp; </a:t>
            </a:r>
            <a:r>
              <a:rPr lang="en-US" altLang="ko-KR" sz="1600" dirty="0" err="1" smtClean="0"/>
              <a:t>npm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Typescript </a:t>
            </a:r>
            <a:r>
              <a:rPr lang="ko-KR" altLang="en-US" sz="1600" dirty="0" smtClean="0"/>
              <a:t>설치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mkdir</a:t>
            </a:r>
            <a:r>
              <a:rPr lang="en-US" altLang="ko-KR" sz="1400" dirty="0" smtClean="0"/>
              <a:t> "project name"-&gt; cd "project name"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 -y : </a:t>
            </a:r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install –g </a:t>
            </a:r>
            <a:r>
              <a:rPr lang="en-US" altLang="ko-KR" sz="1400" dirty="0" smtClean="0"/>
              <a:t>typescript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typescript -</a:t>
            </a:r>
            <a:r>
              <a:rPr lang="en-US" altLang="ko-KR" sz="1400" dirty="0" smtClean="0"/>
              <a:t>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tsc</a:t>
            </a:r>
            <a:r>
              <a:rPr lang="en-US" altLang="ko-KR" sz="1400" dirty="0" smtClean="0"/>
              <a:t> -v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tsc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tsconfig.json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rootDir</a:t>
            </a:r>
            <a:r>
              <a:rPr lang="en-US" altLang="ko-KR" sz="1200" dirty="0">
                <a:solidFill>
                  <a:srgbClr val="FF0000"/>
                </a:solidFill>
              </a:rPr>
              <a:t>": "./</a:t>
            </a:r>
            <a:r>
              <a:rPr lang="en-US" altLang="ko-KR" sz="1200" dirty="0" err="1">
                <a:solidFill>
                  <a:srgbClr val="FF0000"/>
                </a:solidFill>
              </a:rPr>
              <a:t>src</a:t>
            </a: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  <a:r>
              <a:rPr lang="en-US" altLang="ko-KR" sz="1200" dirty="0" err="1">
                <a:solidFill>
                  <a:srgbClr val="FF0000"/>
                </a:solidFill>
              </a:rPr>
              <a:t>outDir</a:t>
            </a:r>
            <a:r>
              <a:rPr lang="en-US" altLang="ko-KR" sz="1200" dirty="0">
                <a:solidFill>
                  <a:srgbClr val="FF0000"/>
                </a:solidFill>
              </a:rPr>
              <a:t>": "./</a:t>
            </a:r>
            <a:r>
              <a:rPr lang="en-US" altLang="ko-KR" sz="1200" dirty="0" err="1">
                <a:solidFill>
                  <a:srgbClr val="FF0000"/>
                </a:solidFill>
              </a:rPr>
              <a:t>dist</a:t>
            </a: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React </a:t>
            </a:r>
            <a:r>
              <a:rPr lang="ko-KR" altLang="en-US" sz="1600" dirty="0"/>
              <a:t>설치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create-react-app project name --template typescript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r>
              <a:rPr lang="en-US" altLang="ko-KR" dirty="0" smtClean="0"/>
              <a:t>		</a:t>
            </a:r>
            <a:endParaRPr lang="en-US" altLang="ko-KR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4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개발 환경 구축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Typescript </a:t>
            </a:r>
            <a:r>
              <a:rPr lang="ko-KR" altLang="en-US" sz="1600" dirty="0" smtClean="0"/>
              <a:t>실행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tsc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"file name"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tsc</a:t>
            </a:r>
            <a:r>
              <a:rPr lang="en-US" altLang="ko-KR" sz="1600" dirty="0"/>
              <a:t> "</a:t>
            </a:r>
            <a:r>
              <a:rPr lang="en-US" altLang="ko-KR" sz="1600" dirty="0" smtClean="0"/>
              <a:t>file name" </a:t>
            </a:r>
            <a:r>
              <a:rPr lang="en-US" altLang="ko-KR" sz="1600" dirty="0"/>
              <a:t>–t ES2015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tsc</a:t>
            </a:r>
            <a:endParaRPr lang="en-US" altLang="ko-KR" sz="1600" dirty="0"/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프로젝트 </a:t>
            </a:r>
            <a:r>
              <a:rPr lang="ko-KR" altLang="en-US" sz="1400" dirty="0">
                <a:solidFill>
                  <a:srgbClr val="FF0000"/>
                </a:solidFill>
              </a:rPr>
              <a:t>폴더 내의 모든 </a:t>
            </a:r>
            <a:r>
              <a:rPr lang="en-US" altLang="ko-KR" sz="1400" dirty="0">
                <a:solidFill>
                  <a:srgbClr val="FF0000"/>
                </a:solidFill>
              </a:rPr>
              <a:t>Typescript </a:t>
            </a:r>
            <a:r>
              <a:rPr lang="ko-KR" altLang="en-US" sz="1400" dirty="0">
                <a:solidFill>
                  <a:srgbClr val="FF0000"/>
                </a:solidFill>
              </a:rPr>
              <a:t>파일 트랜스파일링을 실행한다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tsc</a:t>
            </a:r>
            <a:r>
              <a:rPr lang="en-US" altLang="ko-KR" sz="1600" dirty="0" smtClean="0">
                <a:solidFill>
                  <a:schemeClr val="tx1"/>
                </a:solidFill>
              </a:rPr>
              <a:t> --watch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트랜스파일링 </a:t>
            </a:r>
            <a:r>
              <a:rPr lang="ko-KR" altLang="en-US" sz="1400" dirty="0">
                <a:solidFill>
                  <a:srgbClr val="FF0000"/>
                </a:solidFill>
              </a:rPr>
              <a:t>대상 파일의 내용이 변경되었을 때 이를 감지하여 자동으로 트랜스파일링을 실행한다</a:t>
            </a:r>
            <a:r>
              <a:rPr lang="en-US" altLang="ko-KR" sz="1400" dirty="0" smtClean="0"/>
              <a:t>.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node "file name"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40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tsconfig.json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allowJs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ts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파일을 컴파일할 때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 </a:t>
            </a:r>
            <a:r>
              <a:rPr lang="ko-KR" altLang="en-US" sz="1200" dirty="0"/>
              <a:t>파일도 </a:t>
            </a:r>
            <a:r>
              <a:rPr lang="ko-KR" altLang="en-US" sz="1200" dirty="0" smtClean="0"/>
              <a:t>포함 할지 </a:t>
            </a:r>
            <a:r>
              <a:rPr lang="ko-KR" altLang="en-US" sz="1200" dirty="0"/>
              <a:t>설정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기존 </a:t>
            </a:r>
            <a:r>
              <a:rPr lang="ko-KR" altLang="en-US" sz="1200" dirty="0"/>
              <a:t>자바스크립트 프로젝트에서 타입스크립트로 적용할 때 유용하다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target: </a:t>
            </a:r>
            <a:r>
              <a:rPr lang="ko-KR" altLang="en-US" sz="1400" dirty="0"/>
              <a:t>컴파일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버전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보통 </a:t>
            </a:r>
            <a:r>
              <a:rPr lang="en-US" altLang="ko-KR" sz="1400" dirty="0"/>
              <a:t>es5</a:t>
            </a:r>
            <a:r>
              <a:rPr lang="ko-KR" altLang="en-US" sz="1400" dirty="0"/>
              <a:t>를 기준으로 한다</a:t>
            </a:r>
            <a:r>
              <a:rPr lang="en-US" altLang="ko-KR" sz="1400" dirty="0" smtClean="0"/>
              <a:t>.)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outDir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컴파일 된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파일이 </a:t>
            </a:r>
            <a:r>
              <a:rPr lang="ko-KR" altLang="en-US" sz="1400" dirty="0"/>
              <a:t>생성되는 경로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roodDir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컴파일 시작 </a:t>
            </a:r>
            <a:r>
              <a:rPr lang="ko-KR" altLang="en-US" sz="1400" dirty="0"/>
              <a:t>경로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lib</a:t>
            </a:r>
            <a:r>
              <a:rPr lang="en-US" altLang="ko-KR" sz="1400" dirty="0"/>
              <a:t>: </a:t>
            </a:r>
            <a:r>
              <a:rPr lang="ko-KR" altLang="en-US" sz="1400" dirty="0"/>
              <a:t>컴파일할 때 포함될 라이브러리 목록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module: </a:t>
            </a:r>
            <a:r>
              <a:rPr lang="en-US" altLang="ko-KR" sz="1400" dirty="0" err="1">
                <a:solidFill>
                  <a:srgbClr val="FF0000"/>
                </a:solidFill>
              </a:rPr>
              <a:t>js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파일 간에 </a:t>
            </a:r>
            <a:r>
              <a:rPr lang="en-US" altLang="ko-KR" sz="1400" dirty="0">
                <a:solidFill>
                  <a:srgbClr val="FF0000"/>
                </a:solidFill>
              </a:rPr>
              <a:t>import </a:t>
            </a:r>
            <a:r>
              <a:rPr lang="ko-KR" altLang="en-US" sz="1400" dirty="0">
                <a:solidFill>
                  <a:srgbClr val="FF0000"/>
                </a:solidFill>
              </a:rPr>
              <a:t>시 어떤 문법을 사용할지 지정한다</a:t>
            </a:r>
            <a:r>
              <a:rPr lang="en-US" altLang="ko-KR" sz="1400" dirty="0">
                <a:solidFill>
                  <a:srgbClr val="FF0000"/>
                </a:solidFill>
              </a:rPr>
              <a:t>. (</a:t>
            </a:r>
            <a:r>
              <a:rPr lang="en-US" altLang="ko-KR" sz="1400" dirty="0" err="1">
                <a:solidFill>
                  <a:srgbClr val="FF0000"/>
                </a:solidFill>
              </a:rPr>
              <a:t>commonjs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require </a:t>
            </a:r>
            <a:r>
              <a:rPr lang="ko-KR" altLang="en-US" sz="1400" dirty="0">
                <a:solidFill>
                  <a:srgbClr val="FF0000"/>
                </a:solidFill>
              </a:rPr>
              <a:t>문법</a:t>
            </a:r>
            <a:r>
              <a:rPr lang="en-US" altLang="ko-KR" sz="1400" dirty="0">
                <a:solidFill>
                  <a:srgbClr val="FF0000"/>
                </a:solidFill>
              </a:rPr>
              <a:t>, es2015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 err="1">
                <a:solidFill>
                  <a:srgbClr val="FF0000"/>
                </a:solidFill>
              </a:rPr>
              <a:t>esnext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import </a:t>
            </a:r>
            <a:r>
              <a:rPr lang="ko-KR" altLang="en-US" sz="1400" dirty="0">
                <a:solidFill>
                  <a:srgbClr val="FF0000"/>
                </a:solidFill>
              </a:rPr>
              <a:t>문법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strict: </a:t>
            </a:r>
            <a:r>
              <a:rPr lang="ko-KR" altLang="en-US" sz="1400" dirty="0"/>
              <a:t>타입 검사를 엄격하게 한다</a:t>
            </a:r>
            <a:r>
              <a:rPr lang="en-US" altLang="ko-KR" sz="1400" dirty="0"/>
              <a:t>. false</a:t>
            </a:r>
            <a:r>
              <a:rPr lang="ko-KR" altLang="en-US" sz="1400" dirty="0"/>
              <a:t>로 하면 타입스크립트를 사용하는 의미가 없다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esModuleInterop</a:t>
            </a:r>
            <a:r>
              <a:rPr lang="en-US" altLang="ko-KR" sz="1400" dirty="0"/>
              <a:t>: export default</a:t>
            </a:r>
            <a:r>
              <a:rPr lang="ko-KR" altLang="en-US" sz="1400" dirty="0"/>
              <a:t>가 없는 라이브러리도 * </a:t>
            </a:r>
            <a:r>
              <a:rPr lang="en-US" altLang="ko-KR" sz="1400" dirty="0"/>
              <a:t>as </a:t>
            </a:r>
            <a:r>
              <a:rPr lang="ko-KR" altLang="en-US" sz="1400" dirty="0"/>
              <a:t>없이 불러올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include: </a:t>
            </a:r>
            <a:r>
              <a:rPr lang="en-US" altLang="ko-KR" sz="1400" dirty="0" err="1"/>
              <a:t>ts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로 컴파일할 폴더 지정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exclude: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/>
              <a:t>컴파일 제외 폴더 지정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298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36247</TotalTime>
  <Words>642</Words>
  <Application>Microsoft Office PowerPoint</Application>
  <PresentationFormat>화면 슬라이드 쇼(4:3)</PresentationFormat>
  <Paragraphs>70</Paragraphs>
  <Slides>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TypeScript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3742</cp:revision>
  <cp:lastPrinted>2020-07-31T05:58:37Z</cp:lastPrinted>
  <dcterms:created xsi:type="dcterms:W3CDTF">2007-03-28T23:45:48Z</dcterms:created>
  <dcterms:modified xsi:type="dcterms:W3CDTF">2022-12-07T08:50:06Z</dcterms:modified>
</cp:coreProperties>
</file>