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615" r:id="rId2"/>
    <p:sldId id="1135" r:id="rId3"/>
    <p:sldId id="1136" r:id="rId4"/>
    <p:sldId id="1137" r:id="rId5"/>
    <p:sldId id="1139" r:id="rId6"/>
    <p:sldId id="1141" r:id="rId7"/>
    <p:sldId id="1138" r:id="rId8"/>
    <p:sldId id="1140" r:id="rId9"/>
    <p:sldId id="1142" r:id="rId10"/>
    <p:sldId id="1145" r:id="rId11"/>
    <p:sldId id="1143" r:id="rId12"/>
    <p:sldId id="1144" r:id="rId13"/>
    <p:sldId id="1146" r:id="rId14"/>
    <p:sldId id="1147" r:id="rId15"/>
    <p:sldId id="1148" r:id="rId1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8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2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9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jsh/12345" TargetMode="External"/><Relationship Id="rId4" Type="http://schemas.openxmlformats.org/officeDocument/2006/relationships/hyperlink" Target="http://localhost/topic?id=jsh&amp;pw=1234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HTTP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Header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93565" y="1844824"/>
            <a:ext cx="6956871" cy="4636169"/>
            <a:chOff x="1043608" y="1844824"/>
            <a:chExt cx="6956871" cy="4636169"/>
          </a:xfrm>
        </p:grpSpPr>
        <p:pic>
          <p:nvPicPr>
            <p:cNvPr id="10242" name="Picture 2" descr="Configure HTTP Header | Tencent Clou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44824"/>
              <a:ext cx="6956871" cy="2864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WEB] HTT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279" y="4825777"/>
              <a:ext cx="4752528" cy="16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98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Request Header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8196" name="Picture 4" descr="WEB] HT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8" y="2204864"/>
            <a:ext cx="7182431" cy="238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Response Header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9218" name="Picture 2" descr="Crimson Security Group: Format of an HTTP Respon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08" y="2132856"/>
            <a:ext cx="5856585" cy="40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GET vs POST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Get Vs Post - lasopapenn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56" y="1484784"/>
            <a:ext cx="599148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URL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을 통한 정보 전달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Query String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localhost/topic?id=jsh&amp;pw=12345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req.query.id </a:t>
            </a:r>
            <a:r>
              <a:rPr lang="en-US" altLang="ko-KR" dirty="0"/>
              <a:t>+“:”+ </a:t>
            </a:r>
            <a:r>
              <a:rPr lang="en-US" altLang="ko-KR" dirty="0" err="1" smtClean="0"/>
              <a:t>req.query.password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Sematic URL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5"/>
              </a:rPr>
              <a:t>http://localhost/jsh/12345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req.params.id +“:”+ </a:t>
            </a:r>
            <a:r>
              <a:rPr lang="en-US" altLang="ko-KR" dirty="0" err="1" smtClean="0"/>
              <a:t>req.params.password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smtClean="0"/>
              <a:t>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31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ETag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ETag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HTTP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응답 헤더는 특정 버전의 리소스를 식별하는 </a:t>
            </a:r>
            <a:r>
              <a:rPr kumimoji="0" lang="ko-KR" altLang="en-US" sz="1600" dirty="0" err="1" smtClean="0">
                <a:solidFill>
                  <a:schemeClr val="tx1"/>
                </a:solidFill>
                <a:latin typeface="+mn-ea"/>
              </a:rPr>
              <a:t>식별자입니다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서버가 내용을 확인하고 변하지 않았으면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웹 서버로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full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요청을 보내지 않기 때문에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캐쉬가 더 효율적이게 되고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대역폭도 아낄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허나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만약 내용이 변경되었다면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"mid-air collisions"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이라는 리소스 간의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동시 다발적 수정 및 덮어쓰기 현상을 막는데 유용하게 사용됩니다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만약 특정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리소스가 변경된다면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새로운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ETag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가 생성됩니다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ETag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지문과 같은 역할을 하면서 다른 서버들이 추적하는 용도에 이용되기도 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ETag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를 비교하여 리소스가 서로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같은지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여부를 빠르게 판단할 수 있지만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서버에서 무기한으로 지속될 수 있도록 설정할 수도 있습니다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kumimoji="0" lang="sv-SE" altLang="ko-KR" sz="1400" dirty="0">
                <a:solidFill>
                  <a:srgbClr val="FF0000"/>
                </a:solidFill>
                <a:latin typeface="+mn-ea"/>
              </a:rPr>
              <a:t>ETag: W/"&lt;etag_value&gt;"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kumimoji="0" lang="sv-SE" altLang="ko-KR" sz="1400" dirty="0">
                <a:solidFill>
                  <a:srgbClr val="FF0000"/>
                </a:solidFill>
                <a:latin typeface="+mn-ea"/>
              </a:rPr>
              <a:t>ETag: "&lt;etag_value&gt;"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2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(Hypertext Transfer Protocol)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HTTP(Hypertext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Transfer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Protocol)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W3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상에서 정보를 주고받을 수 있는 프로토콜이다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주로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문서를 주고받는 데에 쓰인다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주로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TCP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를 사용하고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HTTP/3 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부터는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UDP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를 사용하며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, 80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번 포트를 사용한다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.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1996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년 버전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1.0,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그리고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1999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1.1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각각 발표되었다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HTTP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클라이언트와 서버 사이에 이루어지는 요청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응답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(request/response)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프로토콜이다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예를 들면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클라이언트인 웹 브라우저가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HTTP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통하여 서버로부터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웹 페이지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(HTML)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나 그림 정보를 요청하면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서버는 이 요청에 응답하여 필요한 정보를 해당 사용자에게 전달하게 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정보가 모니터와 같은 출력 장치를 통해 사용자에게 나타나는 것이다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HTTP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통해 전달되는 자료는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http: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시작하는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URL(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인터넷 주소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조회할 수 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(Hypertext Transfer Protocol)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HTTP란? &amp;gt; 학습 | 엔지엠 - 업무 자동화 (RPA MACR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204864"/>
            <a:ext cx="65627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(Hypertext Transfer Protocol)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0" name="Picture 2" descr="What are HTTP Headers? Definition + Examples - Seobility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56" y="2348880"/>
            <a:ext cx="4992489" cy="37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HTTPS (HTTP Secure)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HTTP protocol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암호화된 버전이다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이것은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대개 클라이언트와 서버 간의 모든 커뮤니케이션을 암호화 하기 위하여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SSL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이나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TLS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사용한다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커넥션은 클라이언트가 민감한 정보를 서버와 안전하게 주고받도록 해준다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예를 들면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금융 활동 이나 온라인 쇼핑이 있을 수 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098" name="Picture 2" descr="Part 3 / SSL Setting | FF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4" y="4365104"/>
            <a:ext cx="5480733" cy="19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128" name="Picture 8" descr="HTTPS와 SSL 인증서, SSL 동작방법 · 초보몽키의 개발공부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78" y="2060848"/>
            <a:ext cx="7325130" cy="40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 descr="HTTP vs HTTPS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39" y="2348880"/>
            <a:ext cx="52387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0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126" name="Picture 6" descr="Https 보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276872"/>
            <a:ext cx="5976664" cy="36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6146" name="Picture 2" descr="What is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64" y="1988840"/>
            <a:ext cx="65151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36762</TotalTime>
  <Words>399</Words>
  <Application>Microsoft Office PowerPoint</Application>
  <PresentationFormat>화면 슬라이드 쇼(4:3)</PresentationFormat>
  <Paragraphs>70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HTTP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3911</cp:revision>
  <cp:lastPrinted>2020-07-31T05:58:37Z</cp:lastPrinted>
  <dcterms:created xsi:type="dcterms:W3CDTF">2007-03-28T23:45:48Z</dcterms:created>
  <dcterms:modified xsi:type="dcterms:W3CDTF">2022-12-07T08:53:51Z</dcterms:modified>
</cp:coreProperties>
</file>