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27" r:id="rId3"/>
    <p:sldId id="1128" r:id="rId4"/>
    <p:sldId id="1129" r:id="rId5"/>
    <p:sldId id="1130" r:id="rId6"/>
    <p:sldId id="1132" r:id="rId7"/>
    <p:sldId id="1131" r:id="rId8"/>
    <p:sldId id="1133" r:id="rId9"/>
    <p:sldId id="1134" r:id="rId10"/>
    <p:sldId id="1135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3600" dirty="0" smtClean="0">
                <a:solidFill>
                  <a:srgbClr val="FFFF00"/>
                </a:solidFill>
                <a:effectLst/>
              </a:rPr>
              <a:t> Design </a:t>
            </a:r>
            <a:r>
              <a:rPr lang="en-US" altLang="ko-KR" sz="3600" dirty="0" smtClean="0">
                <a:solidFill>
                  <a:srgbClr val="FFFF00"/>
                </a:solidFill>
                <a:effectLst/>
              </a:rPr>
              <a:t>Pattern </a:t>
            </a:r>
            <a:r>
              <a:rPr lang="ko-KR" altLang="en-US" sz="36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Bridge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기능 계층과 구현 계층 분리하기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새로운 기능을 추가하고 싶은 경우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새로운 구현을 추가하고 싶은 경우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 계층의 혼재와 클래스 계층의 분리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0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Iterator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순서대로 지정해서 처리하기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Iterato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708920"/>
            <a:ext cx="62007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d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apter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바꿔서 재이용하기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상속을 사용한 </a:t>
            </a:r>
            <a:r>
              <a:rPr lang="en-US" altLang="ko-KR" sz="1200" dirty="0" smtClean="0"/>
              <a:t>Adapter pattern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위임을 사용한 </a:t>
            </a:r>
            <a:r>
              <a:rPr lang="en-US" altLang="ko-KR" sz="1200" dirty="0" smtClean="0"/>
              <a:t>Adapter patter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Adapter </a:t>
            </a:r>
            <a:r>
              <a:rPr lang="ko-KR" altLang="en-US" sz="1200" dirty="0" smtClean="0"/>
              <a:t>패턴은 기존의 클래스를 개조해서 필요한 클래스를 만듭니다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기존 클래스의 사양만 알면 새로운 클래스를 만들 수 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신 버전만 유지와 보수를 하고 싶을 때 신 버전을 </a:t>
            </a:r>
            <a:r>
              <a:rPr lang="en-US" altLang="ko-KR" sz="1200" dirty="0" smtClean="0"/>
              <a:t>Adaptee </a:t>
            </a:r>
            <a:r>
              <a:rPr lang="ko-KR" altLang="en-US" sz="1200" dirty="0" smtClean="0"/>
              <a:t>역할로 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 버전을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역할로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신 버전의 클래스를 사용해서 구 버전의 메서드를 구현하는 </a:t>
            </a:r>
            <a:r>
              <a:rPr lang="en-US" altLang="ko-KR" sz="1200" dirty="0" smtClean="0"/>
              <a:t>Adapter </a:t>
            </a:r>
            <a:r>
              <a:rPr lang="ko-KR" altLang="en-US" sz="1200" dirty="0" smtClean="0"/>
              <a:t>역할의 클래스를 만든다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Adap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09" y="4437112"/>
            <a:ext cx="3566783" cy="19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Template Method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하위 클래스에서 구체적으로 처리하기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상위 클래스에서 처리의 뼈대를 결정하고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하위 클래스에서 그 구체적인 내용을 결정하는 디자인 패턴이다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공통화 할 수 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상위 클래스와 하위 클래스의 연계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하위 클래스를 상위 클래스와 동일시한다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상위 </a:t>
            </a:r>
            <a:r>
              <a:rPr lang="ko-KR" altLang="en-US" sz="1200" dirty="0" err="1" smtClean="0"/>
              <a:t>클래스형의</a:t>
            </a:r>
            <a:r>
              <a:rPr lang="ko-KR" altLang="en-US" sz="1200" dirty="0" smtClean="0"/>
              <a:t> 변수에 하위 클래스의 어떠한 인스턴스를 대입해도 제대로 작동 할 수 있도록 한다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The </a:t>
            </a:r>
            <a:r>
              <a:rPr lang="en-US" altLang="ko-KR" sz="1200" dirty="0" err="1" smtClean="0"/>
              <a:t>Liskov</a:t>
            </a:r>
            <a:r>
              <a:rPr lang="en-US" altLang="ko-KR" sz="1200" dirty="0" smtClean="0"/>
              <a:t> Substitution Principle (LSP </a:t>
            </a:r>
            <a:r>
              <a:rPr lang="ko-KR" altLang="en-US" sz="1200" dirty="0" smtClean="0"/>
              <a:t>원칙</a:t>
            </a:r>
            <a:r>
              <a:rPr lang="en-US" altLang="ko-KR" sz="12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Design Patterns - Templat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2880320" cy="191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7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Factory Method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하위 클래스에서 인스턴스 작성하기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팩토리</a:t>
            </a:r>
            <a:r>
              <a:rPr lang="ko-KR" altLang="en-US" sz="1200" dirty="0" smtClean="0"/>
              <a:t> 메서드 패턴에서는 인스턴스를 만드는 방법은 상위 클래스 측에서 결정하지만 구체적인 클래스 이름까지는 결정하지 않습니다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구체적인 내용은 모두 하위 클래스 측에서 수행합니다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인스턴스 생성의 골격</a:t>
            </a:r>
            <a:r>
              <a:rPr lang="en-US" altLang="ko-KR" sz="1200" dirty="0" smtClean="0"/>
              <a:t>(framework)</a:t>
            </a:r>
            <a:r>
              <a:rPr lang="ko-KR" altLang="en-US" sz="1200" dirty="0" smtClean="0"/>
              <a:t>과 실제의 인스턴스 생성의 클래스를 분리해서 생각할 수 있습니다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Design Pattern - Factory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334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Singleton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인스턴스를 한 개만 만들기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지정한 클래스의 인스턴스가 절대로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개밖에 존재하지 </a:t>
            </a:r>
            <a:r>
              <a:rPr lang="ko-KR" altLang="en-US" sz="1400" dirty="0" err="1" smtClean="0"/>
              <a:t>않는것을</a:t>
            </a:r>
            <a:r>
              <a:rPr lang="ko-KR" altLang="en-US" sz="1400" dirty="0" smtClean="0"/>
              <a:t> 보증할 때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인스턴스가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개밖에 존재하지 않는 것을 프로그램 상에서 표현하고 싶을 때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Design Pattern - Singleto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57" y="3212976"/>
            <a:ext cx="2510086" cy="313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Prototype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복사해서 인스턴스 만들기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클래스의 이름을 저장하지 않고 인스턴스 생성할 때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종류가 너무 많아 클래스로 정리되지 않는 경우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클래스로부터 인스턴스를 생성이 어려운 경우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Framework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와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생성할 인스턴스를 분리하고 싶은 경우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Design Patterns - Prototyp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08242"/>
            <a:ext cx="4032448" cy="26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Builder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복잡한 </a:t>
            </a:r>
            <a:r>
              <a:rPr lang="ko-KR" altLang="en-US" sz="1400" dirty="0" smtClean="0"/>
              <a:t>인스턴스 조립하기</a:t>
            </a:r>
            <a:endParaRPr lang="en-US" altLang="ko-KR" sz="1400" dirty="0"/>
          </a:p>
        </p:txBody>
      </p:sp>
      <p:pic>
        <p:nvPicPr>
          <p:cNvPr id="7170" name="Picture 2" descr="Builder pattern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212976"/>
            <a:ext cx="4762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Design Pattern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Abstract Factory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관련 부품을 조합해서 제품 만들기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하위 클래스 단계에서 구체적인 구현을 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하위 클래스 단계에서 구체적인 공장이 등장하고 구체적인 부품을 조합해서 구체적인 제품을 만듭니다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096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37312</TotalTime>
  <Words>322</Words>
  <Application>Microsoft Office PowerPoint</Application>
  <PresentationFormat>화면 슬라이드 쇼(4:3)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Design Pattern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3913</cp:revision>
  <cp:lastPrinted>2020-07-31T05:58:37Z</cp:lastPrinted>
  <dcterms:created xsi:type="dcterms:W3CDTF">2007-03-28T23:45:48Z</dcterms:created>
  <dcterms:modified xsi:type="dcterms:W3CDTF">2022-12-07T08:55:05Z</dcterms:modified>
</cp:coreProperties>
</file>