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30" r:id="rId3"/>
    <p:sldId id="1126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9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67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80" r:id="rId4"/>
    <p:sldLayoutId id="2147483781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console/boa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xml-sitemap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search-console/abo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검색 엔진 최적화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검색 엔진 최적화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Naver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네이버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웹마스터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도구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searchadvisor.naver.com/console/board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SEO (Search Engine Optimization) : </a:t>
            </a:r>
            <a:r>
              <a:rPr lang="ko-KR" altLang="en-US" sz="1600" dirty="0">
                <a:solidFill>
                  <a:schemeClr val="tx1"/>
                </a:solidFill>
              </a:rPr>
              <a:t>검색 엔진 최적화 </a:t>
            </a:r>
            <a:r>
              <a:rPr lang="ko-KR" altLang="en-US" sz="1600" dirty="0" smtClean="0">
                <a:solidFill>
                  <a:schemeClr val="tx1"/>
                </a:solidFill>
              </a:rPr>
              <a:t>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검색 엔진에 내 사이트 등록하기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사이트 소유권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메타 태그 삽입 </a:t>
            </a:r>
            <a:r>
              <a:rPr lang="en-US" altLang="ko-KR" sz="1400" dirty="0" smtClean="0">
                <a:solidFill>
                  <a:schemeClr val="tx1"/>
                </a:solidFill>
              </a:rPr>
              <a:t>(head </a:t>
            </a:r>
            <a:r>
              <a:rPr lang="ko-KR" altLang="en-US" sz="1400" dirty="0" smtClean="0">
                <a:solidFill>
                  <a:schemeClr val="tx1"/>
                </a:solidFill>
              </a:rPr>
              <a:t>태그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검증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크롤러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robots.txt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생성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수집 요청</a:t>
            </a:r>
            <a:r>
              <a:rPr lang="en-US" altLang="ko-KR" sz="1600" dirty="0" smtClean="0">
                <a:solidFill>
                  <a:schemeClr val="tx1"/>
                </a:solidFill>
              </a:rPr>
              <a:t>) 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최상단</a:t>
            </a:r>
            <a:r>
              <a:rPr lang="ko-KR" altLang="en-US" sz="1600" dirty="0" smtClean="0">
                <a:solidFill>
                  <a:schemeClr val="tx1"/>
                </a:solidFill>
              </a:rPr>
              <a:t> 폴더에 삽입한다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Sitemap </a:t>
            </a:r>
            <a:r>
              <a:rPr lang="ko-KR" altLang="en-US" sz="1600" dirty="0" smtClean="0">
                <a:solidFill>
                  <a:schemeClr val="tx1"/>
                </a:solidFill>
              </a:rPr>
              <a:t>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://www.xml-sitemaps.com</a:t>
            </a:r>
            <a:r>
              <a:rPr lang="en-US" altLang="ko-KR" sz="1400" dirty="0" smtClean="0">
                <a:hlinkClick r:id="rId4"/>
              </a:rPr>
              <a:t>/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Sitemap.xml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다운로드 및 등록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(robots.txt)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Sitemap:https</a:t>
            </a:r>
            <a:r>
              <a:rPr lang="en-US" altLang="ko-KR" sz="1400" dirty="0">
                <a:solidFill>
                  <a:srgbClr val="FF0000"/>
                </a:solidFill>
              </a:rPr>
              <a:t>://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firebirds.netlify.app</a:t>
            </a:r>
            <a:r>
              <a:rPr lang="en-US" altLang="ko-KR" sz="1400" dirty="0" smtClean="0">
                <a:solidFill>
                  <a:srgbClr val="FF0000"/>
                </a:solidFill>
              </a:rPr>
              <a:t>/sitemap.xml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4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검색 엔진 최적화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Google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Google Search Console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search.google.com/search-console/about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검색 엔진에 내 사이트 등록하기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사이트 소유권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메타 태그 삽입 </a:t>
            </a:r>
            <a:r>
              <a:rPr lang="en-US" altLang="ko-KR" sz="1400" dirty="0" smtClean="0">
                <a:solidFill>
                  <a:schemeClr val="tx1"/>
                </a:solidFill>
              </a:rPr>
              <a:t>(head)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Sitemap </a:t>
            </a:r>
            <a:r>
              <a:rPr lang="ko-KR" altLang="en-US" sz="1600" dirty="0" smtClean="0">
                <a:solidFill>
                  <a:schemeClr val="tx1"/>
                </a:solidFill>
              </a:rPr>
              <a:t>제출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37023</TotalTime>
  <Words>107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검색 엔진 최적화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3872</cp:revision>
  <cp:lastPrinted>2020-07-31T05:58:37Z</cp:lastPrinted>
  <dcterms:created xsi:type="dcterms:W3CDTF">2007-03-28T23:45:48Z</dcterms:created>
  <dcterms:modified xsi:type="dcterms:W3CDTF">2022-12-07T08:01:19Z</dcterms:modified>
</cp:coreProperties>
</file>