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1125" r:id="rId3"/>
    <p:sldId id="1131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26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8" r:id="rId4"/>
    <p:sldLayoutId id="2147483779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nom.com/en/index.html?lang=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smtClean="0">
                <a:solidFill>
                  <a:srgbClr val="FFFF00"/>
                </a:solidFill>
                <a:effectLst/>
              </a:rPr>
              <a:t>Freenom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Freenom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무료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DNS(Domain Name System)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사이트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www.freenom.com/en/index.html?lang=en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무료 국가 최상위 도메인 등록 사이트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Forward this domain </a:t>
            </a:r>
            <a:r>
              <a:rPr lang="ko-KR" altLang="en-US" sz="1600" dirty="0" smtClean="0">
                <a:solidFill>
                  <a:srgbClr val="FF0000"/>
                </a:solidFill>
              </a:rPr>
              <a:t>서비스 지원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3" y="3772144"/>
            <a:ext cx="7830275" cy="25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Freenom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Configuration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Manage Domain -&gt; Manage Freenom DNS -&gt; Edit </a:t>
            </a:r>
            <a:r>
              <a:rPr lang="en-US" altLang="ko-KR" sz="1600" dirty="0" err="1" smtClean="0"/>
              <a:t>Nameservers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User default </a:t>
            </a:r>
            <a:r>
              <a:rPr lang="en-US" altLang="ko-KR" sz="1400" dirty="0" err="1" smtClean="0"/>
              <a:t>nameserver</a:t>
            </a:r>
            <a:r>
              <a:rPr lang="en-US" altLang="ko-KR" sz="1400" dirty="0" smtClean="0"/>
              <a:t> (Freenom </a:t>
            </a:r>
            <a:r>
              <a:rPr lang="en-US" altLang="ko-KR" sz="1400" dirty="0" err="1" smtClean="0"/>
              <a:t>Nameservers</a:t>
            </a:r>
            <a:r>
              <a:rPr lang="en-US" altLang="ko-KR" sz="1400" dirty="0" smtClean="0"/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Name : Empty or ‘www’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Type : A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TTL : 3600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Target : 104.198.14.52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3794" y="3337121"/>
            <a:ext cx="7296412" cy="3137620"/>
            <a:chOff x="850175" y="3337121"/>
            <a:chExt cx="7296412" cy="31376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175" y="4746549"/>
              <a:ext cx="3433793" cy="172819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68" y="3337121"/>
              <a:ext cx="3862619" cy="126781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906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37023</TotalTime>
  <Words>64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Freenom 시작하기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3873</cp:revision>
  <cp:lastPrinted>2020-07-31T05:58:37Z</cp:lastPrinted>
  <dcterms:created xsi:type="dcterms:W3CDTF">2007-03-28T23:45:48Z</dcterms:created>
  <dcterms:modified xsi:type="dcterms:W3CDTF">2022-12-07T08:57:54Z</dcterms:modified>
</cp:coreProperties>
</file>