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615" r:id="rId2"/>
    <p:sldId id="1127" r:id="rId3"/>
    <p:sldId id="1128" r:id="rId4"/>
    <p:sldId id="1153" r:id="rId5"/>
    <p:sldId id="1154" r:id="rId6"/>
    <p:sldId id="1138" r:id="rId7"/>
    <p:sldId id="1135" r:id="rId8"/>
    <p:sldId id="1124" r:id="rId9"/>
    <p:sldId id="1150" r:id="rId10"/>
    <p:sldId id="1139" r:id="rId11"/>
    <p:sldId id="1155" r:id="rId12"/>
    <p:sldId id="1129" r:id="rId13"/>
    <p:sldId id="1130" r:id="rId14"/>
    <p:sldId id="1131" r:id="rId15"/>
    <p:sldId id="1132" r:id="rId16"/>
    <p:sldId id="1133" r:id="rId17"/>
    <p:sldId id="1136" r:id="rId18"/>
    <p:sldId id="1137" r:id="rId19"/>
    <p:sldId id="1151" r:id="rId2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h-1235.github.io/react_stud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React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yarn build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 run build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install –g serve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serve –s 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serve -l 5000 -s build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포트 변경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"scripts": {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"start": "</a:t>
            </a:r>
            <a:r>
              <a:rPr lang="en-US" altLang="ko-KR" sz="1200" dirty="0" smtClean="0">
                <a:solidFill>
                  <a:srgbClr val="FF0000"/>
                </a:solidFill>
              </a:rPr>
              <a:t>set </a:t>
            </a:r>
            <a:r>
              <a:rPr lang="en-US" altLang="ko-KR" sz="1200" dirty="0" smtClean="0">
                <a:solidFill>
                  <a:srgbClr val="FF0000"/>
                </a:solidFill>
              </a:rPr>
              <a:t>PORT=10000 </a:t>
            </a:r>
            <a:r>
              <a:rPr lang="en-US" altLang="ko-KR" sz="1200" dirty="0" smtClean="0">
                <a:solidFill>
                  <a:srgbClr val="FF0000"/>
                </a:solidFill>
              </a:rPr>
              <a:t>&amp;&amp; react-scripts start</a:t>
            </a:r>
            <a:r>
              <a:rPr lang="en-US" altLang="ko-KR" sz="1200" dirty="0" smtClean="0">
                <a:solidFill>
                  <a:schemeClr val="tx1"/>
                </a:solidFill>
              </a:rPr>
              <a:t>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"build": "react-scripts build",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"test": "react-scripts test",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  "eject": "react-scripts eject"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  }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979873"/>
            <a:ext cx="3798738" cy="15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포터 변경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NPM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PORT=10000 </a:t>
            </a: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run start (Change Port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package.json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100" dirty="0">
                <a:solidFill>
                  <a:srgbClr val="3333FF"/>
                </a:solidFill>
              </a:rPr>
              <a:t>"scripts": 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100" dirty="0">
                <a:solidFill>
                  <a:srgbClr val="3333FF"/>
                </a:solidFill>
              </a:rPr>
              <a:t>    "start": "set PORT=10000 &amp;&amp; react-scripts start</a:t>
            </a:r>
            <a:r>
              <a:rPr lang="en-US" altLang="ko-KR" sz="1100" dirty="0" smtClean="0">
                <a:solidFill>
                  <a:srgbClr val="3333FF"/>
                </a:solidFill>
              </a:rPr>
              <a:t>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3333FF"/>
                </a:solidFill>
              </a:rPr>
              <a:t>}</a:t>
            </a:r>
          </a:p>
          <a:p>
            <a:pPr lvl="2" latinLnBrk="0">
              <a:lnSpc>
                <a:spcPct val="150000"/>
              </a:lnSpc>
            </a:pPr>
            <a:endParaRPr lang="en-US" altLang="ko-KR" sz="11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node_modules</a:t>
            </a:r>
            <a:r>
              <a:rPr lang="en-US" altLang="ko-KR" sz="1400" dirty="0" smtClean="0"/>
              <a:t>/react-scripts/scripts/start.js </a:t>
            </a:r>
            <a:r>
              <a:rPr lang="ko-KR" altLang="en-US" sz="1400" dirty="0" smtClean="0"/>
              <a:t>파일 수정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ko-KR" sz="1200" dirty="0">
                <a:solidFill>
                  <a:srgbClr val="FF0000"/>
                </a:solidFill>
              </a:rPr>
              <a:t>const DEFAULT_PORT = parseInt(process.env.PORT, 10) || 3000;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env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생성 및 수정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PORT=10000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serve </a:t>
            </a:r>
            <a:r>
              <a:rPr lang="en-US" altLang="ko-KR" sz="1400" dirty="0">
                <a:solidFill>
                  <a:schemeClr val="tx1"/>
                </a:solidFill>
              </a:rPr>
              <a:t>-l 5000 -s build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48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add origin 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state &amp;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push </a:t>
            </a:r>
            <a:r>
              <a:rPr lang="en-US" altLang="ko-KR" sz="1600" dirty="0" smtClean="0"/>
              <a:t>-u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log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86461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및 배포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gh</a:t>
            </a:r>
            <a:r>
              <a:rPr lang="en-US" altLang="ko-KR" sz="1400" dirty="0" smtClean="0"/>
              <a:t>-pages </a:t>
            </a:r>
            <a:r>
              <a:rPr lang="ko-KR" altLang="en-US" sz="1400" dirty="0" smtClean="0"/>
              <a:t>패키지 설치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yarn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add --dev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gh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-pages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install </a:t>
            </a: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gh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-pages --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save-dev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package.json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"homepage" : </a:t>
            </a:r>
            <a:r>
              <a:rPr lang="en-US" altLang="ko-KR" sz="1400" dirty="0"/>
              <a:t> </a:t>
            </a:r>
            <a:r>
              <a:rPr lang="en-US" altLang="ko-KR" sz="1400" dirty="0">
                <a:hlinkClick r:id="rId3"/>
              </a:rPr>
              <a:t>https://jsh-1235.github.io/react_study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predeploy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":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run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build"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"deploy": "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gh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-pages -d build"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yarn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deploy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 run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deploy) -&gt; </a:t>
            </a:r>
            <a:r>
              <a:rPr lang="en-US" altLang="ko-KR" sz="1400" dirty="0"/>
              <a:t> 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gh</a:t>
            </a:r>
            <a:r>
              <a:rPr lang="en-US" altLang="ko-KR" sz="1400" dirty="0" smtClean="0">
                <a:solidFill>
                  <a:srgbClr val="FF0000"/>
                </a:solidFill>
              </a:rPr>
              <a:t>-pages branch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07799" y="4580905"/>
            <a:ext cx="5528403" cy="1944439"/>
            <a:chOff x="1807799" y="4580905"/>
            <a:chExt cx="5528403" cy="1944439"/>
          </a:xfrm>
        </p:grpSpPr>
        <p:grpSp>
          <p:nvGrpSpPr>
            <p:cNvPr id="9" name="그룹 8"/>
            <p:cNvGrpSpPr/>
            <p:nvPr/>
          </p:nvGrpSpPr>
          <p:grpSpPr>
            <a:xfrm>
              <a:off x="1807799" y="4652913"/>
              <a:ext cx="5528403" cy="1872431"/>
              <a:chOff x="1259632" y="4581128"/>
              <a:chExt cx="5528403" cy="187243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024" y="4581128"/>
                <a:ext cx="2000011" cy="1872431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632" y="4668715"/>
                <a:ext cx="3096344" cy="1697255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5335856" y="4580905"/>
              <a:ext cx="2000346" cy="1934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007144" y="5786879"/>
            <a:ext cx="1872208" cy="24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Netlify Deploy - Drag &amp; Drop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run </a:t>
            </a:r>
            <a:r>
              <a:rPr lang="en-US" altLang="ko-KR" sz="1600" dirty="0" smtClean="0">
                <a:solidFill>
                  <a:schemeClr val="tx1"/>
                </a:solidFill>
              </a:rPr>
              <a:t>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Build folder drag &amp; drop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58" y="3068960"/>
            <a:ext cx="7298485" cy="11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Netlify Deploy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Command Prompt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run </a:t>
            </a:r>
            <a:r>
              <a:rPr lang="en-US" altLang="ko-KR" sz="1600" dirty="0" smtClean="0">
                <a:solidFill>
                  <a:schemeClr val="tx1"/>
                </a:solidFill>
              </a:rPr>
              <a:t>build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install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-cli -g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deploy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: Publish directory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 지정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netlify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 deploy --prod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717032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Netlify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Deploy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GitHub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프로젝트와 </a:t>
            </a:r>
            <a:r>
              <a:rPr lang="en-US" altLang="ko-KR" sz="1600" dirty="0" smtClean="0">
                <a:solidFill>
                  <a:schemeClr val="tx1"/>
                </a:solidFill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</a:rPr>
              <a:t> 연결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Netlify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GitHub </a:t>
            </a:r>
            <a:r>
              <a:rPr lang="ko-KR" altLang="en-US" sz="1600" dirty="0" smtClean="0">
                <a:solidFill>
                  <a:schemeClr val="tx1"/>
                </a:solidFill>
              </a:rPr>
              <a:t>연결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npx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browserslist</a:t>
            </a:r>
            <a:r>
              <a:rPr lang="en-US" altLang="ko-KR" sz="1600" dirty="0"/>
              <a:t> --</a:t>
            </a:r>
            <a:r>
              <a:rPr lang="en-US" altLang="ko-KR" sz="1600" dirty="0" smtClean="0"/>
              <a:t>update-</a:t>
            </a:r>
            <a:r>
              <a:rPr lang="en-US" altLang="ko-KR" sz="1600" dirty="0" err="1" smtClean="0"/>
              <a:t>db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모든 오류를 수정해야 배포 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34" y="4005064"/>
            <a:ext cx="29883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yarn add concurrently </a:t>
            </a:r>
            <a:r>
              <a:rPr lang="en-US" altLang="ko-KR" sz="1600" dirty="0" smtClean="0">
                <a:solidFill>
                  <a:schemeClr val="tx1"/>
                </a:solidFill>
              </a:rPr>
              <a:t>--dev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"scripts</a:t>
            </a:r>
            <a:r>
              <a:rPr lang="en-US" altLang="ko-KR" sz="1400" dirty="0">
                <a:solidFill>
                  <a:srgbClr val="FF0000"/>
                </a:solidFill>
              </a:rPr>
              <a:t>": 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"server": "cd server &amp;&amp; </a:t>
            </a:r>
            <a:r>
              <a:rPr lang="en-US" altLang="ko-KR" sz="1400" dirty="0" err="1">
                <a:solidFill>
                  <a:srgbClr val="FF0000"/>
                </a:solidFill>
              </a:rPr>
              <a:t>nodemon</a:t>
            </a:r>
            <a:r>
              <a:rPr lang="en-US" altLang="ko-KR" sz="1400" dirty="0">
                <a:solidFill>
                  <a:srgbClr val="FF0000"/>
                </a:solidFill>
              </a:rPr>
              <a:t> server",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"client": "cd react-client &amp;&amp; yarn start",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“dev": </a:t>
            </a:r>
            <a:r>
              <a:rPr lang="en-US" altLang="ko-KR" sz="1400" dirty="0">
                <a:solidFill>
                  <a:srgbClr val="FF0000"/>
                </a:solidFill>
              </a:rPr>
              <a:t>"concurrently --kill-others-on-fail \"yarn server\" \"yarn client\""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gitignore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복사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# </a:t>
            </a:r>
            <a:r>
              <a:rPr lang="en-US" altLang="ko-KR" sz="1400" dirty="0">
                <a:solidFill>
                  <a:srgbClr val="FF0000"/>
                </a:solidFill>
              </a:rPr>
              <a:t>database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/public/</a:t>
            </a:r>
            <a:r>
              <a:rPr lang="en-US" altLang="ko-KR" sz="1400" dirty="0" err="1">
                <a:solidFill>
                  <a:srgbClr val="FF0000"/>
                </a:solidFill>
              </a:rPr>
              <a:t>javascripts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information.json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모듈 설치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nodemon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/>
              <a:t>async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cors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multer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mysql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socket.io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yarn </a:t>
            </a:r>
            <a:r>
              <a:rPr lang="en-US" altLang="ko-KR" sz="1600" dirty="0">
                <a:solidFill>
                  <a:schemeClr val="tx1"/>
                </a:solidFill>
              </a:rPr>
              <a:t>add cross-</a:t>
            </a:r>
            <a:r>
              <a:rPr lang="en-US" altLang="ko-KR" sz="1600" dirty="0" err="1">
                <a:solidFill>
                  <a:schemeClr val="tx1"/>
                </a:solidFill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</a:rPr>
              <a:t> --dev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환경 변수 설정 </a:t>
            </a:r>
            <a:r>
              <a:rPr lang="en-US" altLang="ko-KR" sz="1400" dirty="0">
                <a:solidFill>
                  <a:srgbClr val="FF0000"/>
                </a:solidFill>
              </a:rPr>
              <a:t>: NODE_PATH </a:t>
            </a:r>
            <a:r>
              <a:rPr lang="ko-KR" altLang="en-US" sz="1400" dirty="0">
                <a:solidFill>
                  <a:srgbClr val="FF0000"/>
                </a:solidFill>
              </a:rPr>
              <a:t>를 사용하여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 경로로 </a:t>
            </a:r>
            <a:r>
              <a:rPr lang="ko-KR" altLang="en-US" sz="1400" dirty="0">
                <a:solidFill>
                  <a:srgbClr val="FF0000"/>
                </a:solidFill>
              </a:rPr>
              <a:t>파일을 불러오기 위해서 사용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Sever + Client IDE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클라이언트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Client Proxy </a:t>
            </a:r>
            <a:r>
              <a:rPr lang="ko-KR" altLang="en-US" sz="1600" dirty="0" smtClean="0">
                <a:solidFill>
                  <a:schemeClr val="tx1"/>
                </a:solidFill>
              </a:rPr>
              <a:t>설정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 "proxy": </a:t>
            </a:r>
            <a:r>
              <a:rPr lang="en-US" altLang="ko-KR" sz="14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3"/>
              </a:rPr>
              <a:t>localhost:5000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모듈 설치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/core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/icons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/style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@material-</a:t>
            </a:r>
            <a:r>
              <a:rPr lang="en-US" altLang="ko-KR" sz="1400" dirty="0" err="1">
                <a:solidFill>
                  <a:schemeClr val="tx1"/>
                </a:solidFill>
              </a:rPr>
              <a:t>ui</a:t>
            </a:r>
            <a:r>
              <a:rPr lang="en-US" altLang="ko-KR" sz="1400" dirty="0">
                <a:solidFill>
                  <a:schemeClr val="tx1"/>
                </a:solidFill>
              </a:rPr>
              <a:t>/lab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--save react-</a:t>
            </a:r>
            <a:r>
              <a:rPr lang="en-US" altLang="ko-KR" sz="1400" dirty="0" err="1">
                <a:solidFill>
                  <a:schemeClr val="tx1"/>
                </a:solidFill>
              </a:rPr>
              <a:t>swipeable</a:t>
            </a:r>
            <a:r>
              <a:rPr lang="en-US" altLang="ko-KR" sz="1400" dirty="0">
                <a:solidFill>
                  <a:schemeClr val="tx1"/>
                </a:solidFill>
              </a:rPr>
              <a:t>-views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install --save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axios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</a:rPr>
              <a:t>yarn add react-router-</a:t>
            </a:r>
            <a:r>
              <a:rPr lang="en-US" altLang="ko-KR" sz="1400" dirty="0" err="1">
                <a:solidFill>
                  <a:schemeClr val="tx1"/>
                </a:solidFill>
              </a:rPr>
              <a:t>dom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리액트는</a:t>
            </a:r>
            <a:r>
              <a:rPr lang="ko-KR" altLang="en-US" sz="1600" dirty="0"/>
              <a:t> 페이스북이 만든 사용자 </a:t>
            </a:r>
            <a:r>
              <a:rPr lang="en-US" altLang="ko-KR" sz="1600" dirty="0"/>
              <a:t>UI </a:t>
            </a:r>
            <a:r>
              <a:rPr lang="ko-KR" altLang="en-US" sz="1600" dirty="0"/>
              <a:t>구축을 위한 라이브러리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오직 사용자의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에만 초점을 맞추고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Routing </a:t>
            </a:r>
            <a:r>
              <a:rPr lang="ko-KR" altLang="en-US" sz="1600" dirty="0"/>
              <a:t>같은 기술이 </a:t>
            </a:r>
            <a:r>
              <a:rPr lang="ko-KR" altLang="en-US" sz="1600" dirty="0" err="1"/>
              <a:t>리액트</a:t>
            </a:r>
            <a:r>
              <a:rPr lang="ko-KR" altLang="en-US" sz="1600" dirty="0"/>
              <a:t> 자체에는 들어가 있지 않습니다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현재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진영에는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라이브러리 </a:t>
            </a:r>
            <a:r>
              <a:rPr lang="en-US" altLang="ko-KR" sz="1600" dirty="0"/>
              <a:t>OR </a:t>
            </a:r>
            <a:r>
              <a:rPr lang="ko-KR" altLang="en-US" sz="1600" dirty="0"/>
              <a:t>프레임워크가 경쟁 중인데 바로 </a:t>
            </a:r>
            <a:r>
              <a:rPr lang="en-US" altLang="ko-KR" sz="1600" dirty="0"/>
              <a:t>React, Angular, </a:t>
            </a:r>
            <a:r>
              <a:rPr lang="en-US" altLang="ko-KR" sz="1600" dirty="0" err="1"/>
              <a:t>Vue</a:t>
            </a:r>
            <a:r>
              <a:rPr lang="en-US" altLang="ko-KR" sz="1600" dirty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JSX(JavaScript XML)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자바스크립트 안에서 </a:t>
            </a:r>
            <a:r>
              <a:rPr lang="en-US" altLang="ko-KR" sz="1600" dirty="0"/>
              <a:t>HTML </a:t>
            </a:r>
            <a:r>
              <a:rPr lang="ko-KR" altLang="en-US" sz="1600" dirty="0"/>
              <a:t>문법을 사용해서 </a:t>
            </a:r>
            <a:r>
              <a:rPr lang="en-US" altLang="ko-KR" sz="1600" dirty="0"/>
              <a:t>view</a:t>
            </a:r>
            <a:r>
              <a:rPr lang="ko-KR" altLang="en-US" sz="1600" dirty="0"/>
              <a:t>를 구성할 수 있게 도와주는 자바스크립트 문법으로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리액트</a:t>
            </a:r>
            <a:r>
              <a:rPr lang="ko-KR" altLang="en-US" sz="1600" dirty="0"/>
              <a:t> 개발에 엄청난 </a:t>
            </a:r>
            <a:r>
              <a:rPr lang="ko-KR" altLang="en-US" sz="1600" dirty="0" smtClean="0"/>
              <a:t>도움을 줍니다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리액트는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컴포넌트 기반 </a:t>
            </a:r>
            <a:r>
              <a:rPr lang="ko-KR" altLang="en-US" sz="1600" dirty="0" smtClean="0">
                <a:solidFill>
                  <a:srgbClr val="FF0000"/>
                </a:solidFill>
              </a:rPr>
              <a:t>라이브러리</a:t>
            </a:r>
            <a:r>
              <a:rPr lang="ko-KR" altLang="en-US" sz="1600" dirty="0" smtClean="0"/>
              <a:t>인데 컴포넌트 </a:t>
            </a:r>
            <a:r>
              <a:rPr lang="ko-KR" altLang="en-US" sz="1600" dirty="0"/>
              <a:t>기반이라 함은 기존의 웹 페이지를 작성할 때 처럼 하나의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코드를 집어넣고 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부분을 분할 해서 코드의 </a:t>
            </a:r>
            <a:r>
              <a:rPr lang="ko-KR" altLang="en-US" sz="1600" dirty="0" err="1"/>
              <a:t>재사용성과</a:t>
            </a:r>
            <a:r>
              <a:rPr lang="ko-KR" altLang="en-US" sz="1600" dirty="0"/>
              <a:t> 유지보수성을 증가시켜 </a:t>
            </a:r>
            <a:r>
              <a:rPr lang="ko-KR" altLang="en-US" sz="1600" dirty="0" smtClean="0"/>
              <a:t>줍니다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Virtual DOM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변화를 가상 돔에서 미리 인지해 변화시킵니다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작업은 실제 </a:t>
            </a:r>
            <a:r>
              <a:rPr lang="en-US" altLang="ko-KR" sz="1600" dirty="0"/>
              <a:t>DOM</a:t>
            </a:r>
            <a:r>
              <a:rPr lang="ko-KR" altLang="en-US" sz="1600" dirty="0"/>
              <a:t>이 아니기 때문에 렌더링도 되지 않고 연산 비용이 비교적 실제 </a:t>
            </a:r>
            <a:r>
              <a:rPr lang="en-US" altLang="ko-KR" sz="1600" dirty="0"/>
              <a:t>DOM </a:t>
            </a:r>
            <a:r>
              <a:rPr lang="ko-KR" altLang="en-US" sz="1600" dirty="0"/>
              <a:t>보다는 적습니다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가상 </a:t>
            </a:r>
            <a:r>
              <a:rPr lang="en-US" altLang="ko-KR" sz="1600" dirty="0"/>
              <a:t>DOM</a:t>
            </a:r>
            <a:r>
              <a:rPr lang="ko-KR" altLang="en-US" sz="1600" dirty="0"/>
              <a:t>의 변화를 마지막에 실제 </a:t>
            </a:r>
            <a:r>
              <a:rPr lang="en-US" altLang="ko-KR" sz="1600" dirty="0"/>
              <a:t>DOM</a:t>
            </a:r>
            <a:r>
              <a:rPr lang="ko-KR" altLang="en-US" sz="1600" dirty="0"/>
              <a:t>에게 던져주어</a:t>
            </a:r>
            <a:r>
              <a:rPr lang="en-US" altLang="ko-KR" sz="1600" dirty="0"/>
              <a:t>, </a:t>
            </a:r>
            <a:r>
              <a:rPr lang="ko-KR" altLang="en-US" sz="1600" dirty="0"/>
              <a:t>모든 변화를 한번에 렌더링 되게 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6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Virtual 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은 </a:t>
            </a:r>
            <a:r>
              <a:rPr lang="en-US" altLang="ko-KR" sz="1400" dirty="0"/>
              <a:t>React, Vue.js </a:t>
            </a:r>
            <a:r>
              <a:rPr lang="ko-KR" altLang="en-US" sz="1400" dirty="0"/>
              <a:t>및 </a:t>
            </a:r>
            <a:r>
              <a:rPr lang="en-US" altLang="ko-KR" sz="1400" dirty="0"/>
              <a:t>Elm</a:t>
            </a:r>
            <a:r>
              <a:rPr lang="ko-KR" altLang="en-US" sz="1400" dirty="0"/>
              <a:t>과 같은 선언적 웹 프레임워크에서 사용되는 문서 객체 모델</a:t>
            </a:r>
            <a:r>
              <a:rPr lang="en-US" altLang="ko-KR" sz="1400" dirty="0"/>
              <a:t>(DOM)</a:t>
            </a:r>
            <a:r>
              <a:rPr lang="ko-KR" altLang="en-US" sz="1400" dirty="0"/>
              <a:t>의 경량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표현입니다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을 업데이트하는 것은 </a:t>
            </a:r>
            <a:r>
              <a:rPr lang="en-US" altLang="ko-KR" sz="1400" dirty="0"/>
              <a:t>(JavaScript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) </a:t>
            </a:r>
            <a:r>
              <a:rPr lang="ko-KR" altLang="en-US" sz="1400" dirty="0"/>
              <a:t>실제 </a:t>
            </a:r>
            <a:r>
              <a:rPr lang="en-US" altLang="ko-KR" sz="1400" dirty="0"/>
              <a:t>DOM</a:t>
            </a:r>
            <a:r>
              <a:rPr lang="ko-KR" altLang="en-US" sz="1400" dirty="0"/>
              <a:t>을 업데이트하는 것보다 상대적으로 빠릅니다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프레임워크는 비교적 저렴하게 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에 불필요한 변경을 자유롭게 수행할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그런 </a:t>
            </a:r>
            <a:r>
              <a:rPr lang="ko-KR" altLang="en-US" sz="1400" dirty="0"/>
              <a:t>다음 프레임워크는 이전 가상 </a:t>
            </a:r>
            <a:r>
              <a:rPr lang="en-US" altLang="ko-KR" sz="1400" dirty="0"/>
              <a:t>DOM</a:t>
            </a:r>
            <a:r>
              <a:rPr lang="ko-KR" altLang="en-US" sz="1400" dirty="0"/>
              <a:t>과 현재 가상 </a:t>
            </a:r>
            <a:r>
              <a:rPr lang="en-US" altLang="ko-KR" sz="1400" dirty="0"/>
              <a:t>DOM </a:t>
            </a:r>
            <a:r>
              <a:rPr lang="ko-KR" altLang="en-US" sz="1400" dirty="0"/>
              <a:t>간의 차이점을 찾아 실제 </a:t>
            </a:r>
            <a:r>
              <a:rPr lang="en-US" altLang="ko-KR" sz="1400" dirty="0"/>
              <a:t>DOM</a:t>
            </a:r>
            <a:r>
              <a:rPr lang="ko-KR" altLang="en-US" sz="1400" dirty="0"/>
              <a:t>에 필요한 변경만 수행합니다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Virtual Dom. Virtual Dom : Lets you write HTML as a… | by Naukri  Engineering | Naukri Engineering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55" y="4785671"/>
            <a:ext cx="3256090" cy="1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Virtual DOM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뷰</a:t>
            </a:r>
            <a:r>
              <a:rPr lang="en-US" altLang="ko-KR" sz="1400" dirty="0"/>
              <a:t>(HTML)</a:t>
            </a:r>
            <a:r>
              <a:rPr lang="ko-KR" altLang="en-US" sz="1400" dirty="0"/>
              <a:t>에 변화가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구 </a:t>
            </a:r>
            <a:r>
              <a:rPr lang="ko-KR" altLang="en-US" sz="1400" dirty="0" err="1"/>
              <a:t>가상돔</a:t>
            </a:r>
            <a:r>
              <a:rPr lang="en-US" altLang="ko-KR" sz="1400" dirty="0"/>
              <a:t>(Old Node)</a:t>
            </a:r>
            <a:r>
              <a:rPr lang="ko-KR" altLang="en-US" sz="1400" dirty="0"/>
              <a:t>과 새 </a:t>
            </a:r>
            <a:r>
              <a:rPr lang="ko-KR" altLang="en-US" sz="1400" dirty="0" err="1"/>
              <a:t>가상돔</a:t>
            </a:r>
            <a:r>
              <a:rPr lang="en-US" altLang="ko-KR" sz="1400" dirty="0"/>
              <a:t>(New Node)</a:t>
            </a:r>
            <a:r>
              <a:rPr lang="ko-KR" altLang="en-US" sz="1400" dirty="0"/>
              <a:t>을 비교하여 변경된 내용만 </a:t>
            </a:r>
            <a:r>
              <a:rPr lang="en-US" altLang="ko-KR" sz="1400" dirty="0"/>
              <a:t>DOM</a:t>
            </a:r>
            <a:r>
              <a:rPr lang="ko-KR" altLang="en-US" sz="1400" dirty="0"/>
              <a:t>에 적용한다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이를 </a:t>
            </a:r>
            <a:r>
              <a:rPr lang="ko-KR" altLang="en-US" sz="1400" dirty="0"/>
              <a:t>통해 브라우저 내에서 발생하는 연산의 양</a:t>
            </a:r>
            <a:r>
              <a:rPr lang="en-US" altLang="ko-KR" sz="1400" dirty="0"/>
              <a:t>(</a:t>
            </a:r>
            <a:r>
              <a:rPr lang="ko-KR" altLang="en-US" sz="1400" dirty="0"/>
              <a:t>정확히는 렌더링 과정</a:t>
            </a:r>
            <a:r>
              <a:rPr lang="en-US" altLang="ko-KR" sz="1400" dirty="0"/>
              <a:t>)</a:t>
            </a:r>
            <a:r>
              <a:rPr lang="ko-KR" altLang="en-US" sz="1400" dirty="0"/>
              <a:t>을 줄이면서 성능이 개선되는 것 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더 쉽게 말하자면 변화를 모아서 한 번에 처리하는 일종의 </a:t>
            </a:r>
            <a:r>
              <a:rPr lang="en-US" altLang="ko-KR" sz="1400" dirty="0">
                <a:solidFill>
                  <a:srgbClr val="FF0000"/>
                </a:solidFill>
              </a:rPr>
              <a:t>Batch</a:t>
            </a:r>
            <a:r>
              <a:rPr lang="en-US" altLang="ko-KR" sz="1400" dirty="0"/>
              <a:t> </a:t>
            </a:r>
            <a:r>
              <a:rPr lang="ko-KR" altLang="en-US" sz="1400" dirty="0"/>
              <a:t>작업이다</a:t>
            </a:r>
            <a:r>
              <a:rPr lang="en-US" altLang="ko-KR" sz="1400" dirty="0"/>
              <a:t>.</a:t>
            </a: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1048"/>
            <a:ext cx="3456384" cy="231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Library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Babel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ECMAScript6</a:t>
            </a:r>
            <a:r>
              <a:rPr lang="ko-KR" altLang="en-US" sz="1600" dirty="0">
                <a:solidFill>
                  <a:schemeClr val="tx1"/>
                </a:solidFill>
              </a:rPr>
              <a:t>를 지원하지 않는 환경에서 </a:t>
            </a:r>
            <a:r>
              <a:rPr lang="en-US" altLang="ko-KR" sz="1600" dirty="0">
                <a:solidFill>
                  <a:schemeClr val="tx1"/>
                </a:solidFill>
              </a:rPr>
              <a:t>ECMAScript6 Syntax</a:t>
            </a:r>
            <a:r>
              <a:rPr lang="ko-KR" altLang="en-US" sz="1600" dirty="0">
                <a:solidFill>
                  <a:schemeClr val="tx1"/>
                </a:solidFill>
              </a:rPr>
              <a:t>를 사용할 수 있게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Webpack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모듈 번들러</a:t>
            </a:r>
            <a:r>
              <a:rPr lang="en-US" altLang="ko-KR" sz="1600" dirty="0" smtClean="0">
                <a:solidFill>
                  <a:schemeClr val="tx1"/>
                </a:solidFill>
              </a:rPr>
              <a:t>(Module Bundler)</a:t>
            </a:r>
            <a:r>
              <a:rPr lang="ko-KR" altLang="en-US" sz="1600" dirty="0" smtClean="0">
                <a:solidFill>
                  <a:schemeClr val="tx1"/>
                </a:solidFill>
              </a:rPr>
              <a:t>의 역할을 수행하며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Browserify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처럼 브라우저 위에서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import (require)</a:t>
            </a:r>
            <a:r>
              <a:rPr lang="ko-KR" altLang="en-US" sz="1600" dirty="0" smtClean="0">
                <a:solidFill>
                  <a:schemeClr val="tx1"/>
                </a:solidFill>
              </a:rPr>
              <a:t>을 할 수 있게 해주고 자바스크립트 파일을 하나로 합쳐준다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Webpack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-dev-server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Wepback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지원하는 간단한 개발 서버로 별도의 서버를 구축하지 않고도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웹서버를</a:t>
            </a:r>
            <a:r>
              <a:rPr lang="ko-KR" altLang="en-US" sz="1600" dirty="0" smtClean="0">
                <a:solidFill>
                  <a:schemeClr val="tx1"/>
                </a:solidFill>
              </a:rPr>
              <a:t> 열 수 있으며 </a:t>
            </a:r>
            <a:r>
              <a:rPr lang="en-US" altLang="ko-KR" sz="1600" dirty="0" smtClean="0">
                <a:solidFill>
                  <a:srgbClr val="FF0000"/>
                </a:solidFill>
              </a:rPr>
              <a:t>hot-loader</a:t>
            </a:r>
            <a:r>
              <a:rPr lang="ko-KR" altLang="en-US" sz="1600" dirty="0" smtClean="0">
                <a:solidFill>
                  <a:srgbClr val="FF0000"/>
                </a:solidFill>
              </a:rPr>
              <a:t>를 통하여 코드가 수정될 때마다 자동으로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리로드</a:t>
            </a:r>
            <a:r>
              <a:rPr lang="en-US" altLang="ko-KR" sz="1600" dirty="0" smtClean="0">
                <a:solidFill>
                  <a:srgbClr val="FF0000"/>
                </a:solidFill>
              </a:rPr>
              <a:t>(Reload)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수행한다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02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Lifecycle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6" name="Picture 2" descr="React) React의 생명 주기(Life Cycle) - 라이프사이클 - ZeroCh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1" y="1700808"/>
            <a:ext cx="880727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생성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도구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–g </a:t>
            </a:r>
            <a:r>
              <a:rPr lang="en-US" altLang="ko-KR" sz="1400" dirty="0" smtClean="0">
                <a:solidFill>
                  <a:schemeClr val="tx1"/>
                </a:solidFill>
              </a:rPr>
              <a:t>create-react-app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--save </a:t>
            </a:r>
            <a:r>
              <a:rPr lang="en-US" altLang="ko-KR" sz="1400" dirty="0" err="1" smtClean="0"/>
              <a:t>react-scripts@latest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smtClean="0"/>
              <a:t>yarn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yarn </a:t>
            </a:r>
            <a:r>
              <a:rPr lang="en-US" altLang="ko-KR" sz="1400" dirty="0">
                <a:solidFill>
                  <a:schemeClr val="tx1"/>
                </a:solidFill>
              </a:rPr>
              <a:t>global add </a:t>
            </a:r>
            <a:r>
              <a:rPr lang="en-US" altLang="ko-KR" sz="1400" dirty="0" smtClean="0">
                <a:solidFill>
                  <a:schemeClr val="tx1"/>
                </a:solidFill>
              </a:rPr>
              <a:t>create-react-app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 </a:t>
            </a:r>
            <a:r>
              <a:rPr lang="en-US" altLang="ko-KR" sz="14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 : Debugger for Chrome </a:t>
            </a:r>
            <a:r>
              <a:rPr lang="ko-KR" altLang="en-US" sz="14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설치 </a:t>
            </a:r>
            <a:r>
              <a:rPr lang="en-US" altLang="ko-KR" sz="14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4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deprecated)</a:t>
            </a:r>
            <a:endParaRPr lang="en-US" altLang="ko-KR" sz="1400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 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create-react-app hello-world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dir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project-name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start or yarn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. (Go to editor)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도구 설치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(React Emmet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기능 추가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tx1"/>
                </a:solidFill>
              </a:rPr>
              <a:t>Settings.json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"</a:t>
            </a:r>
            <a:r>
              <a:rPr lang="en-US" altLang="ko-KR" sz="1400" dirty="0" err="1">
                <a:solidFill>
                  <a:srgbClr val="3333FF"/>
                </a:solidFill>
              </a:rPr>
              <a:t>emmet.includeLanguages</a:t>
            </a:r>
            <a:r>
              <a:rPr lang="en-US" altLang="ko-KR" sz="1400" dirty="0">
                <a:solidFill>
                  <a:srgbClr val="3333FF"/>
                </a:solidFill>
              </a:rPr>
              <a:t>": {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  "</a:t>
            </a:r>
            <a:r>
              <a:rPr lang="en-US" altLang="ko-KR" sz="1400" dirty="0" err="1">
                <a:solidFill>
                  <a:srgbClr val="3333FF"/>
                </a:solidFill>
              </a:rPr>
              <a:t>javascript</a:t>
            </a:r>
            <a:r>
              <a:rPr lang="en-US" altLang="ko-KR" sz="1400" dirty="0">
                <a:solidFill>
                  <a:srgbClr val="3333FF"/>
                </a:solidFill>
              </a:rPr>
              <a:t>": "</a:t>
            </a:r>
            <a:r>
              <a:rPr lang="en-US" altLang="ko-KR" sz="1400" dirty="0" err="1">
                <a:solidFill>
                  <a:srgbClr val="3333FF"/>
                </a:solidFill>
              </a:rPr>
              <a:t>javascriptreact</a:t>
            </a:r>
            <a:r>
              <a:rPr lang="en-US" altLang="ko-KR" sz="1400" dirty="0">
                <a:solidFill>
                  <a:srgbClr val="3333FF"/>
                </a:solidFill>
              </a:rPr>
              <a:t>",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  "typescript": "</a:t>
            </a:r>
            <a:r>
              <a:rPr lang="en-US" altLang="ko-KR" sz="1400" dirty="0" err="1">
                <a:solidFill>
                  <a:srgbClr val="3333FF"/>
                </a:solidFill>
              </a:rPr>
              <a:t>typescriptreact</a:t>
            </a:r>
            <a:r>
              <a:rPr lang="en-US" altLang="ko-KR" sz="1400" dirty="0">
                <a:solidFill>
                  <a:srgbClr val="3333FF"/>
                </a:solidFill>
              </a:rPr>
              <a:t>"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333FF"/>
                </a:solidFill>
              </a:rPr>
              <a:t>  }</a:t>
            </a:r>
            <a:endParaRPr lang="en-US" altLang="ko-KR" sz="1600" dirty="0" smtClean="0">
              <a:solidFill>
                <a:srgbClr val="3333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0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39260</TotalTime>
  <Words>877</Words>
  <Application>Microsoft Office PowerPoint</Application>
  <PresentationFormat>화면 슬라이드 쇼(4:3)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React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3936</cp:revision>
  <cp:lastPrinted>2020-07-31T05:58:37Z</cp:lastPrinted>
  <dcterms:created xsi:type="dcterms:W3CDTF">2007-03-28T23:45:48Z</dcterms:created>
  <dcterms:modified xsi:type="dcterms:W3CDTF">2022-12-16T06:56:11Z</dcterms:modified>
</cp:coreProperties>
</file>