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"/>
  </p:notesMasterIdLst>
  <p:handoutMasterIdLst>
    <p:handoutMasterId r:id="rId6"/>
  </p:handoutMasterIdLst>
  <p:sldIdLst>
    <p:sldId id="615" r:id="rId2"/>
    <p:sldId id="1135" r:id="rId3"/>
    <p:sldId id="1136" r:id="rId4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Jest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Jest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Jest</a:t>
            </a:r>
            <a:r>
              <a:rPr lang="ko-KR" altLang="en-US" sz="1200" dirty="0"/>
              <a:t>는 페이스북에서 만들어서 </a:t>
            </a:r>
            <a:r>
              <a:rPr lang="en-US" altLang="ko-KR" sz="1200" dirty="0"/>
              <a:t>React</a:t>
            </a:r>
            <a:r>
              <a:rPr lang="ko-KR" altLang="en-US" sz="1200" dirty="0"/>
              <a:t>와 더불어 많은 자바스크립트 개발자들로 부터 좋은 반응을 얻고 있는 </a:t>
            </a:r>
            <a:r>
              <a:rPr lang="ko-KR" altLang="en-US" sz="1200" dirty="0" err="1"/>
              <a:t>테스팅</a:t>
            </a:r>
            <a:r>
              <a:rPr lang="ko-KR" altLang="en-US" sz="1200" dirty="0"/>
              <a:t> 라이브러리입니다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출시 </a:t>
            </a:r>
            <a:r>
              <a:rPr lang="ko-KR" altLang="en-US" sz="1200" dirty="0"/>
              <a:t>초기에는 </a:t>
            </a:r>
            <a:r>
              <a:rPr lang="ko-KR" altLang="en-US" sz="1200" dirty="0" err="1" smtClean="0"/>
              <a:t>프론트엔드에서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주로 쓰였지만 최근에는 </a:t>
            </a:r>
            <a:r>
              <a:rPr lang="ko-KR" altLang="en-US" sz="1200" dirty="0" err="1" smtClean="0"/>
              <a:t>백엔드에서도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기존의 자바스크립트 </a:t>
            </a:r>
            <a:r>
              <a:rPr lang="ko-KR" altLang="en-US" sz="1200" dirty="0" err="1"/>
              <a:t>테스팅</a:t>
            </a:r>
            <a:r>
              <a:rPr lang="ko-KR" altLang="en-US" sz="1200" dirty="0"/>
              <a:t> 라이브러리를 대체하고 있습니다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페이스북에서는 </a:t>
            </a:r>
            <a:r>
              <a:rPr lang="en-US" altLang="ko-KR" sz="1200" dirty="0"/>
              <a:t>Jest</a:t>
            </a:r>
            <a:r>
              <a:rPr lang="ko-KR" altLang="en-US" sz="1200" dirty="0"/>
              <a:t>를 단순한 </a:t>
            </a:r>
            <a:r>
              <a:rPr lang="ko-KR" altLang="en-US" sz="1200" dirty="0" err="1"/>
              <a:t>테스팅</a:t>
            </a:r>
            <a:r>
              <a:rPr lang="ko-KR" altLang="en-US" sz="1200" dirty="0"/>
              <a:t> 라이브러리가 아닌 </a:t>
            </a:r>
            <a:r>
              <a:rPr lang="en-US" altLang="ko-KR" sz="1200" dirty="0" smtClean="0"/>
              <a:t>"</a:t>
            </a:r>
            <a:r>
              <a:rPr lang="ko-KR" altLang="en-US" sz="1200" dirty="0" err="1" smtClean="0"/>
              <a:t>테스팅</a:t>
            </a:r>
            <a:r>
              <a:rPr lang="ko-KR" altLang="en-US" sz="1200" dirty="0" smtClean="0"/>
              <a:t> 프레임워크</a:t>
            </a:r>
            <a:r>
              <a:rPr lang="en-US" altLang="ko-KR" sz="1200" dirty="0" smtClean="0"/>
              <a:t>" </a:t>
            </a:r>
            <a:r>
              <a:rPr lang="ko-KR" altLang="en-US" sz="1200" dirty="0" smtClean="0"/>
              <a:t>라고 </a:t>
            </a:r>
            <a:r>
              <a:rPr lang="ko-KR" altLang="en-US" sz="1200" dirty="0"/>
              <a:t>부르는 만큼 기존 자바스크립트 </a:t>
            </a:r>
            <a:r>
              <a:rPr lang="ko-KR" altLang="en-US" sz="1200" dirty="0" err="1"/>
              <a:t>테스팅</a:t>
            </a:r>
            <a:r>
              <a:rPr lang="ko-KR" altLang="en-US" sz="1200" dirty="0"/>
              <a:t> 라이브러리와는 </a:t>
            </a:r>
            <a:r>
              <a:rPr lang="ko-KR" altLang="en-US" sz="1200" dirty="0" err="1"/>
              <a:t>차별점이</a:t>
            </a:r>
            <a:r>
              <a:rPr lang="ko-KR" altLang="en-US" sz="1200" dirty="0"/>
              <a:t> 있습니다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Jest </a:t>
            </a:r>
            <a:r>
              <a:rPr lang="ko-KR" altLang="en-US" sz="1200" dirty="0"/>
              <a:t>이전에는 자바스크립트 코드를 테스트하라면 여러가지 </a:t>
            </a:r>
            <a:r>
              <a:rPr lang="ko-KR" altLang="en-US" sz="1200" dirty="0" err="1"/>
              <a:t>테스팅</a:t>
            </a:r>
            <a:r>
              <a:rPr lang="ko-KR" altLang="en-US" sz="1200" dirty="0"/>
              <a:t> 라이브러리를 조합해서 사용하곤 했었습니다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예를 </a:t>
            </a:r>
            <a:r>
              <a:rPr lang="ko-KR" altLang="en-US" sz="1200" dirty="0"/>
              <a:t>들어</a:t>
            </a:r>
            <a:r>
              <a:rPr lang="en-US" altLang="ko-KR" sz="1200" dirty="0"/>
              <a:t>, Mocha</a:t>
            </a:r>
            <a:r>
              <a:rPr lang="ko-KR" altLang="en-US" sz="1200" dirty="0"/>
              <a:t>나 </a:t>
            </a:r>
            <a:r>
              <a:rPr lang="en-US" altLang="ko-KR" sz="1200" dirty="0"/>
              <a:t>Jasmin</a:t>
            </a:r>
            <a:r>
              <a:rPr lang="ko-KR" altLang="en-US" sz="1200" dirty="0"/>
              <a:t>을 </a:t>
            </a:r>
            <a:r>
              <a:rPr lang="en-US" altLang="ko-KR" sz="1200" dirty="0"/>
              <a:t>Test Runner</a:t>
            </a:r>
            <a:r>
              <a:rPr lang="ko-KR" altLang="en-US" sz="1200" dirty="0"/>
              <a:t>로 사용하고</a:t>
            </a:r>
            <a:r>
              <a:rPr lang="en-US" altLang="ko-KR" sz="1200" dirty="0"/>
              <a:t>, Chai</a:t>
            </a:r>
            <a:r>
              <a:rPr lang="ko-KR" altLang="en-US" sz="1200" dirty="0"/>
              <a:t>나 </a:t>
            </a:r>
            <a:r>
              <a:rPr lang="en-US" altLang="ko-KR" sz="1200" dirty="0"/>
              <a:t>Expect</a:t>
            </a:r>
            <a:r>
              <a:rPr lang="ko-KR" altLang="en-US" sz="1200" dirty="0"/>
              <a:t>와 같은 </a:t>
            </a:r>
            <a:r>
              <a:rPr lang="en-US" altLang="ko-KR" sz="1200" dirty="0"/>
              <a:t>Test Matcher</a:t>
            </a:r>
            <a:r>
              <a:rPr lang="ko-KR" altLang="en-US" sz="1200" dirty="0"/>
              <a:t>를 사용했으며</a:t>
            </a:r>
            <a:r>
              <a:rPr lang="en-US" altLang="ko-KR" sz="1200" dirty="0"/>
              <a:t>, </a:t>
            </a:r>
            <a:r>
              <a:rPr lang="ko-KR" altLang="en-US" sz="1200" dirty="0"/>
              <a:t>또한 </a:t>
            </a:r>
            <a:r>
              <a:rPr lang="en-US" altLang="ko-KR" sz="1200" dirty="0" err="1"/>
              <a:t>Sinon</a:t>
            </a:r>
            <a:r>
              <a:rPr lang="ko-KR" altLang="en-US" sz="1200" dirty="0"/>
              <a:t>과 </a:t>
            </a:r>
            <a:r>
              <a:rPr lang="en-US" altLang="ko-KR" sz="1200" dirty="0" err="1"/>
              <a:t>Testdouble</a:t>
            </a:r>
            <a:r>
              <a:rPr lang="en-US" altLang="ko-KR" sz="1200" dirty="0"/>
              <a:t> </a:t>
            </a:r>
            <a:r>
              <a:rPr lang="ko-KR" altLang="en-US" sz="1200" dirty="0"/>
              <a:t>같은 </a:t>
            </a:r>
            <a:r>
              <a:rPr lang="en-US" altLang="ko-KR" sz="1200" dirty="0"/>
              <a:t>Test Mock </a:t>
            </a:r>
            <a:r>
              <a:rPr lang="ko-KR" altLang="en-US" sz="1200" dirty="0"/>
              <a:t>라이브러리도 </a:t>
            </a:r>
            <a:r>
              <a:rPr lang="ko-KR" altLang="en-US" sz="1200" dirty="0" smtClean="0"/>
              <a:t>필요 했었습니다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 </a:t>
            </a:r>
            <a:r>
              <a:rPr lang="ko-KR" altLang="en-US" sz="1200" dirty="0"/>
              <a:t>라이브러리들은 굉장히 유사하지만 </a:t>
            </a:r>
            <a:r>
              <a:rPr lang="ko-KR" altLang="en-US" sz="1200" dirty="0" smtClean="0"/>
              <a:t>조금씩 </a:t>
            </a:r>
            <a:r>
              <a:rPr lang="ko-KR" altLang="en-US" sz="1200" dirty="0"/>
              <a:t>다른 </a:t>
            </a:r>
            <a:r>
              <a:rPr lang="en-US" altLang="ko-KR" sz="1200" dirty="0"/>
              <a:t>API</a:t>
            </a:r>
            <a:r>
              <a:rPr lang="ko-KR" altLang="en-US" sz="1200" dirty="0"/>
              <a:t>를 가지고 있었기 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여러 프로젝트에 걸쳐서 일하는 자바스크립트 개발자들에게 혼란을 주기도 했었습니다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FF0000"/>
                </a:solidFill>
              </a:rPr>
              <a:t>하지만 </a:t>
            </a:r>
            <a:r>
              <a:rPr lang="en-US" altLang="ko-KR" sz="1200" dirty="0">
                <a:solidFill>
                  <a:srgbClr val="FF0000"/>
                </a:solidFill>
              </a:rPr>
              <a:t>Jest</a:t>
            </a:r>
            <a:r>
              <a:rPr lang="ko-KR" altLang="en-US" sz="1200" dirty="0">
                <a:solidFill>
                  <a:srgbClr val="FF0000"/>
                </a:solidFill>
              </a:rPr>
              <a:t>는 라이브러리 하나만 설치하면</a:t>
            </a:r>
            <a:r>
              <a:rPr lang="en-US" altLang="ko-KR" sz="1200" dirty="0">
                <a:solidFill>
                  <a:srgbClr val="FF0000"/>
                </a:solidFill>
              </a:rPr>
              <a:t>, Test Runner</a:t>
            </a:r>
            <a:r>
              <a:rPr lang="ko-KR" altLang="en-US" sz="1200" dirty="0">
                <a:solidFill>
                  <a:srgbClr val="FF0000"/>
                </a:solidFill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</a:rPr>
              <a:t>Test Matcher </a:t>
            </a:r>
            <a:r>
              <a:rPr lang="ko-KR" altLang="en-US" sz="1200" dirty="0">
                <a:solidFill>
                  <a:srgbClr val="FF0000"/>
                </a:solidFill>
              </a:rPr>
              <a:t>그리고 </a:t>
            </a:r>
            <a:r>
              <a:rPr lang="en-US" altLang="ko-KR" sz="1200" dirty="0">
                <a:solidFill>
                  <a:srgbClr val="FF0000"/>
                </a:solidFill>
              </a:rPr>
              <a:t>Test Mock </a:t>
            </a:r>
            <a:r>
              <a:rPr lang="ko-KR" altLang="en-US" sz="1200" dirty="0">
                <a:solidFill>
                  <a:srgbClr val="FF0000"/>
                </a:solidFill>
              </a:rPr>
              <a:t>프레임워크까지 제공해주기 때문에 상당히 편리하게 느껴지는 것 같습니다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kumimoji="0" lang="en-US" altLang="ko-KR" sz="12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80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Jest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test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파일 검색 경로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tests </a:t>
            </a:r>
            <a:r>
              <a:rPr lang="ko-KR" altLang="en-US" sz="1600" dirty="0">
                <a:latin typeface="+mn-ea"/>
              </a:rPr>
              <a:t>폴더 안에 있는 모든 </a:t>
            </a:r>
            <a:r>
              <a:rPr lang="ko-KR" altLang="en-US" sz="1600" dirty="0" smtClean="0">
                <a:latin typeface="+mn-ea"/>
              </a:rPr>
              <a:t>파일</a:t>
            </a:r>
            <a:endParaRPr lang="ko-KR" altLang="en-US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{filename}.test.js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{filename}.spec.js</a:t>
            </a:r>
            <a:endParaRPr kumimoji="0" lang="en-US" altLang="ko-KR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53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36926</TotalTime>
  <Words>172</Words>
  <Application>Microsoft Office PowerPoint</Application>
  <PresentationFormat>화면 슬라이드 쇼(4:3)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Jest 시작하기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3900</cp:revision>
  <cp:lastPrinted>2020-07-31T05:58:37Z</cp:lastPrinted>
  <dcterms:created xsi:type="dcterms:W3CDTF">2007-03-28T23:45:48Z</dcterms:created>
  <dcterms:modified xsi:type="dcterms:W3CDTF">2022-12-14T09:17:21Z</dcterms:modified>
</cp:coreProperties>
</file>