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1" r:id="rId3"/>
    <p:sldId id="1126" r:id="rId4"/>
    <p:sldId id="1133" r:id="rId5"/>
    <p:sldId id="1129" r:id="rId6"/>
    <p:sldId id="1134" r:id="rId7"/>
    <p:sldId id="1130" r:id="rId8"/>
    <p:sldId id="1127" r:id="rId9"/>
    <p:sldId id="1128" r:id="rId10"/>
    <p:sldId id="1132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시스템 구축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시스템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교환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API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RestFul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API (Method + Query String)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GraphQL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교환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문서 포맷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XML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JSON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YAML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8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분야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Back-End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WS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WAS (SSR)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FF0000"/>
                </a:solidFill>
                <a:latin typeface="+mn-ea"/>
              </a:rPr>
              <a:t>Serverless (Firebase, AWS </a:t>
            </a:r>
            <a:r>
              <a:rPr kumimoji="0" lang="en-US" altLang="ko-KR" sz="1100" dirty="0" err="1" smtClean="0">
                <a:solidFill>
                  <a:srgbClr val="FF0000"/>
                </a:solidFill>
                <a:latin typeface="+mn-ea"/>
              </a:rPr>
              <a:t>Lamda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Database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MySQL (RDB)</a:t>
            </a:r>
            <a:endParaRPr kumimoji="0" lang="en-US" altLang="ko-KR" sz="1100" dirty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MongoDB (NoSQL)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Radis (Memory DB)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Front-End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No Framework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HTML5 + CSS3 + JS (Cross Browsing Issue)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Web Framework (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(Babel + Webpack +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최신 자바 스크립트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ES6, DOM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조작 라이브러리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, SPA)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React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Vue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00B0F0"/>
                </a:solidFill>
                <a:latin typeface="+mn-ea"/>
              </a:rPr>
              <a:t>Angular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JQuery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rgbClr val="FF0000"/>
                </a:solidFill>
                <a:latin typeface="+mn-ea"/>
              </a:rPr>
              <a:t>JAM Stack (JS + API + Markup)</a:t>
            </a:r>
            <a:endParaRPr kumimoji="0" lang="en-US" altLang="ko-KR" sz="1100" dirty="0">
              <a:solidFill>
                <a:srgbClr val="FF0000"/>
              </a:solidFill>
              <a:latin typeface="+mn-ea"/>
            </a:endParaRPr>
          </a:p>
          <a:p>
            <a:pPr lvl="2" latinLnBrk="0">
              <a:lnSpc>
                <a:spcPct val="150000"/>
              </a:lnSpc>
            </a:pPr>
            <a:endParaRPr kumimoji="0" lang="en-US" altLang="ko-KR" sz="1200" dirty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1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서버의 종류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Server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WS (Web Server)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Apache (Multi Processing Module </a:t>
            </a:r>
            <a:r>
              <a:rPr kumimoji="0" lang="ko-KR" altLang="en-US" sz="1400" dirty="0" smtClean="0">
                <a:solidFill>
                  <a:srgbClr val="00B0F0"/>
                </a:solidFill>
                <a:latin typeface="+mn-ea"/>
              </a:rPr>
              <a:t>방식 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/ Multi Thread)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NginX (Worker Process + </a:t>
            </a:r>
            <a:r>
              <a:rPr kumimoji="0" lang="ko-KR" altLang="en-US" sz="1400" dirty="0" smtClean="0">
                <a:solidFill>
                  <a:srgbClr val="00B0F0"/>
                </a:solidFill>
                <a:latin typeface="+mn-ea"/>
              </a:rPr>
              <a:t>비동기 이벤트 기반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WAS (Web Application Server)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NodeJS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NestJS (Typescript)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PHP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Django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Flask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Spring Boot (Tomcat)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서비스 배포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(Deploy)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Server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Local 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Private IP (DHCP) &amp; Dynamic IP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Cloud (Public IP &amp; Static IP)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AWS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Google Cloud Platform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Azure (MS)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err="1" smtClean="0">
                <a:solidFill>
                  <a:srgbClr val="00B0F0"/>
                </a:solidFill>
                <a:latin typeface="+mn-ea"/>
              </a:rPr>
              <a:t>Naver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 Cloud Platform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On-premise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Data Center (</a:t>
            </a:r>
            <a:r>
              <a:rPr kumimoji="0" lang="ko-KR" altLang="en-US" sz="1400" dirty="0" smtClean="0">
                <a:solidFill>
                  <a:srgbClr val="00B0F0"/>
                </a:solidFill>
                <a:latin typeface="+mn-ea"/>
              </a:rPr>
              <a:t>기업 전산실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Local Server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Private IP Address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NAT (Network Address Translation)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Port Forwarding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Tunneling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err="1" smtClean="0">
                <a:solidFill>
                  <a:srgbClr val="00B0F0"/>
                </a:solidFill>
                <a:latin typeface="+mn-ea"/>
              </a:rPr>
              <a:t>ngrok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err="1" smtClean="0">
                <a:solidFill>
                  <a:srgbClr val="00B0F0"/>
                </a:solidFill>
                <a:latin typeface="+mn-ea"/>
              </a:rPr>
              <a:t>localtunnel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Dynamic IP Address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DDNS (Dynamic Domain Name Server)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4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Cloud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Iaas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(Infra as a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Service)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AWS EC2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B0F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Paas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(Platform as a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Service)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Netlfy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(Static Web Site, React)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(NodeJS, MySQL)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Vercel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(SSR)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MongoDB Atlas</a:t>
            </a:r>
          </a:p>
          <a:p>
            <a:pPr lvl="2" latinLnBrk="0">
              <a:lnSpc>
                <a:spcPct val="150000"/>
              </a:lnSpc>
            </a:pPr>
            <a:endParaRPr kumimoji="0" lang="en-US" altLang="ko-KR" sz="1200" dirty="0">
              <a:solidFill>
                <a:srgbClr val="00B0F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Saas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(Software as a Service)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Youtube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SNS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7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도메인 네임 시스템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(DNS)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Hosts File (Local Computer)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DDNS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Domain Name System (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등록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 + Domain Name Server (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서비스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err="1" smtClean="0">
                <a:solidFill>
                  <a:srgbClr val="00B0F0"/>
                </a:solidFill>
                <a:latin typeface="+mn-ea"/>
              </a:rPr>
              <a:t>gabia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AWS Route 53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err="1" smtClean="0">
                <a:solidFill>
                  <a:srgbClr val="00B0F0"/>
                </a:solidFill>
                <a:latin typeface="+mn-ea"/>
              </a:rPr>
              <a:t>freenome</a:t>
            </a: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URL Forwarding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freenome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3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시스템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Rendering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방식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SSR (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Server Side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Rendering)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Next.js</a:t>
            </a:r>
            <a:endParaRPr kumimoji="0" lang="en-US" altLang="ko-KR" sz="1400" dirty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CSR (Client Side Rendering)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React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Vue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Angular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SSG (Static side Generator)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Next.js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Gatsby (React +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GraphQL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Hugo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5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시스템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Web Page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Static Web Site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HTML + CSS + 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Dynamic Web Site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Server </a:t>
            </a:r>
            <a:r>
              <a:rPr kumimoji="0" lang="en-US" altLang="ko-KR" sz="1200" dirty="0">
                <a:solidFill>
                  <a:srgbClr val="00B0F0"/>
                </a:solidFill>
                <a:latin typeface="+mn-ea"/>
              </a:rPr>
              <a:t>: </a:t>
            </a: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WAS + DB + File System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00B0F0"/>
                </a:solidFill>
                <a:latin typeface="+mn-ea"/>
              </a:rPr>
              <a:t>Client : AJAX (fetch, Axios)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SPA (Single Page Application)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MPA (Multi Page Application)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37791</TotalTime>
  <Words>379</Words>
  <Application>Microsoft Office PowerPoint</Application>
  <PresentationFormat>화면 슬라이드 쇼(4:3)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시스템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3903</cp:revision>
  <cp:lastPrinted>2020-07-31T05:58:37Z</cp:lastPrinted>
  <dcterms:created xsi:type="dcterms:W3CDTF">2007-03-28T23:45:48Z</dcterms:created>
  <dcterms:modified xsi:type="dcterms:W3CDTF">2022-12-09T15:19:20Z</dcterms:modified>
</cp:coreProperties>
</file>