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615" r:id="rId2"/>
    <p:sldId id="1124" r:id="rId3"/>
    <p:sldId id="1125" r:id="rId4"/>
    <p:sldId id="1131" r:id="rId5"/>
    <p:sldId id="1126" r:id="rId6"/>
    <p:sldId id="1132" r:id="rId7"/>
    <p:sldId id="1133" r:id="rId8"/>
    <p:sldId id="1129" r:id="rId9"/>
    <p:sldId id="1130" r:id="rId10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sh" initials="j" lastIdx="1" clrIdx="0">
    <p:extLst>
      <p:ext uri="{19B8F6BF-5375-455C-9EA6-DF929625EA0E}">
        <p15:presenceInfo xmlns:p15="http://schemas.microsoft.com/office/powerpoint/2012/main" userId="d54d48604b7dcb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namu.wiki/w/JSP" TargetMode="External"/><Relationship Id="rId3" Type="http://schemas.openxmlformats.org/officeDocument/2006/relationships/hyperlink" Target="https://namu.wiki/w/%ED%94%84%EB%A1%9C%EA%B7%B8%EB%9E%98%EB%B0%8D%20%EC%96%B8%EC%96%B4" TargetMode="External"/><Relationship Id="rId7" Type="http://schemas.openxmlformats.org/officeDocument/2006/relationships/hyperlink" Target="https://namu.wiki/w/MySQ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mu.wiki/w/PHP" TargetMode="External"/><Relationship Id="rId5" Type="http://schemas.openxmlformats.org/officeDocument/2006/relationships/hyperlink" Target="https://namu.wiki/w/Perl" TargetMode="External"/><Relationship Id="rId4" Type="http://schemas.openxmlformats.org/officeDocument/2006/relationships/hyperlink" Target="https://namu.wiki/w/DBMS" TargetMode="External"/><Relationship Id="rId9" Type="http://schemas.openxmlformats.org/officeDocument/2006/relationships/hyperlink" Target="https://namu.wiki/w/%ED%86%B0%EC%BA%A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index.php&#47484;%20&#48652;&#46972;&#50864;&#51200;&#50640;%20&#52824;&#47732;%20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aver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err="1" smtClean="0">
                <a:solidFill>
                  <a:srgbClr val="FFFF00"/>
                </a:solidFill>
                <a:effectLst/>
              </a:rPr>
              <a:t>Aphache</a:t>
            </a: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Apache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Apache HTTP Server</a:t>
            </a:r>
            <a:r>
              <a:rPr lang="ko-KR" altLang="en-US" sz="1600" dirty="0"/>
              <a:t>는 오픈 소스 소프트웨어 그룹인 아파치 소프트웨어 재단에서 만드는 웹 서버 프로그램이다</a:t>
            </a:r>
            <a:r>
              <a:rPr lang="en-US" altLang="ko-KR" sz="1600" dirty="0"/>
              <a:t>. </a:t>
            </a:r>
            <a:r>
              <a:rPr lang="ko-KR" altLang="en-US" sz="1600" dirty="0"/>
              <a:t>팀 </a:t>
            </a:r>
            <a:r>
              <a:rPr lang="ko-KR" altLang="en-US" sz="1600" dirty="0" err="1"/>
              <a:t>버너스</a:t>
            </a:r>
            <a:r>
              <a:rPr lang="ko-KR" altLang="en-US" sz="1600" dirty="0"/>
              <a:t> 리가 만든 최초의 웹 서버 프로그램인 </a:t>
            </a:r>
            <a:r>
              <a:rPr lang="en-US" altLang="ko-KR" sz="1600" dirty="0"/>
              <a:t>"NCSA </a:t>
            </a:r>
            <a:r>
              <a:rPr lang="en-US" altLang="ko-KR" sz="1600" dirty="0" err="1"/>
              <a:t>HTTPd</a:t>
            </a:r>
            <a:r>
              <a:rPr lang="en-US" altLang="ko-KR" sz="1600" dirty="0"/>
              <a:t>"</a:t>
            </a:r>
            <a:r>
              <a:rPr lang="ko-KR" altLang="en-US" sz="1600" dirty="0"/>
              <a:t>를 기반으로 만들어졌다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팀 </a:t>
            </a:r>
            <a:r>
              <a:rPr lang="ko-KR" altLang="en-US" sz="1600" dirty="0" err="1"/>
              <a:t>버너스</a:t>
            </a:r>
            <a:r>
              <a:rPr lang="ko-KR" altLang="en-US" sz="1600" dirty="0"/>
              <a:t> 리의 </a:t>
            </a:r>
            <a:r>
              <a:rPr lang="en-US" altLang="ko-KR" sz="1600" dirty="0"/>
              <a:t>NCSA </a:t>
            </a:r>
            <a:r>
              <a:rPr lang="en-US" altLang="ko-KR" sz="1600" dirty="0" err="1"/>
              <a:t>HTTPd</a:t>
            </a:r>
            <a:r>
              <a:rPr lang="ko-KR" altLang="en-US" sz="1600" dirty="0"/>
              <a:t>는 유닉스 기반으로 만들어졌기에</a:t>
            </a:r>
            <a:r>
              <a:rPr lang="en-US" altLang="ko-KR" sz="1600" dirty="0"/>
              <a:t>, </a:t>
            </a:r>
            <a:r>
              <a:rPr lang="ko-KR" altLang="en-US" sz="1600" dirty="0"/>
              <a:t>아파치 </a:t>
            </a:r>
            <a:r>
              <a:rPr lang="en-US" altLang="ko-KR" sz="1600" dirty="0"/>
              <a:t>HTTP </a:t>
            </a:r>
            <a:r>
              <a:rPr lang="ko-KR" altLang="en-US" sz="1600" dirty="0"/>
              <a:t>서버는 </a:t>
            </a:r>
            <a:r>
              <a:rPr lang="en-US" altLang="ko-KR" sz="1600" dirty="0"/>
              <a:t>NCSA </a:t>
            </a:r>
            <a:r>
              <a:rPr lang="en-US" altLang="ko-KR" sz="1600" dirty="0" err="1"/>
              <a:t>HTTPd</a:t>
            </a:r>
            <a:r>
              <a:rPr lang="ko-KR" altLang="en-US" sz="1600" dirty="0"/>
              <a:t>를 리눅스에서도 돌리는 것을 목표로 만들어진 프로그램이다</a:t>
            </a:r>
            <a:r>
              <a:rPr lang="en-US" altLang="ko-KR" sz="1600" dirty="0"/>
              <a:t>. </a:t>
            </a:r>
            <a:r>
              <a:rPr lang="ko-KR" altLang="en-US" sz="1600" dirty="0"/>
              <a:t>그 이후 리눅스와 함께 퍼져나갔고</a:t>
            </a:r>
            <a:r>
              <a:rPr lang="en-US" altLang="ko-KR" sz="1600" dirty="0"/>
              <a:t>, </a:t>
            </a:r>
            <a:r>
              <a:rPr lang="ko-KR" altLang="en-US" sz="1600" dirty="0"/>
              <a:t>리눅스가 서버 </a:t>
            </a:r>
            <a:r>
              <a:rPr lang="en-US" altLang="ko-KR" sz="1600" dirty="0"/>
              <a:t>OS</a:t>
            </a:r>
            <a:r>
              <a:rPr lang="ko-KR" altLang="en-US" sz="1600" dirty="0"/>
              <a:t>의 최다 점유율을 차지하자 아파치도 자연스럽게 최다 점유율을 차지하게 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현재 거의 모든 리눅스 </a:t>
            </a:r>
            <a:r>
              <a:rPr lang="ko-KR" altLang="en-US" sz="1600" dirty="0" err="1"/>
              <a:t>배포판이</a:t>
            </a:r>
            <a:r>
              <a:rPr lang="ko-KR" altLang="en-US" sz="1600" dirty="0"/>
              <a:t> 이 아파치를 지원한다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0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Apache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상세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아파치는 확장성이 상당히 좋은데</a:t>
            </a:r>
            <a:r>
              <a:rPr lang="en-US" altLang="ko-KR" sz="1600" dirty="0"/>
              <a:t>, </a:t>
            </a:r>
            <a:r>
              <a:rPr lang="ko-KR" altLang="en-US" sz="1600" dirty="0"/>
              <a:t>모듈이라는 개념으로 수많은 기능을 덧붙일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모듈을 통해 다른 프로그램과의 연동도 가능하다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때문에 여러가지 서버 사이드 </a:t>
            </a:r>
            <a:r>
              <a:rPr lang="ko-KR" altLang="en-US" sz="1600" dirty="0">
                <a:hlinkClick r:id="rId3" tooltip="프로그래밍 언어"/>
              </a:rPr>
              <a:t>프로그래밍 언어</a:t>
            </a:r>
            <a:r>
              <a:rPr lang="ko-KR" altLang="en-US" sz="1600" dirty="0"/>
              <a:t>나 </a:t>
            </a:r>
            <a:r>
              <a:rPr lang="en-US" altLang="ko-KR" sz="1600" dirty="0">
                <a:hlinkClick r:id="rId4" tooltip="DBMS"/>
              </a:rPr>
              <a:t>DBMS</a:t>
            </a:r>
            <a:r>
              <a:rPr lang="ko-KR" altLang="en-US" sz="1600" dirty="0"/>
              <a:t>와도 궁합이 잘 맞았는데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초창기에는 </a:t>
            </a:r>
            <a:r>
              <a:rPr lang="en-US" altLang="ko-KR" sz="1600" dirty="0">
                <a:hlinkClick r:id="rId5" tooltip="Perl"/>
              </a:rPr>
              <a:t>Perl</a:t>
            </a:r>
            <a:r>
              <a:rPr lang="ko-KR" altLang="en-US" sz="1600" dirty="0"/>
              <a:t>이 대세였고</a:t>
            </a:r>
            <a:r>
              <a:rPr lang="en-US" altLang="ko-KR" sz="1600" dirty="0"/>
              <a:t>, </a:t>
            </a:r>
            <a:r>
              <a:rPr lang="en-US" altLang="ko-KR" sz="1600" dirty="0">
                <a:hlinkClick r:id="rId6" tooltip="PHP"/>
              </a:rPr>
              <a:t>PHP</a:t>
            </a:r>
            <a:r>
              <a:rPr lang="ko-KR" altLang="en-US" sz="1600" dirty="0"/>
              <a:t>가 그 뒤를 이었다</a:t>
            </a:r>
            <a:r>
              <a:rPr lang="en-US" altLang="ko-KR" sz="1600" dirty="0"/>
              <a:t>. </a:t>
            </a:r>
            <a:r>
              <a:rPr lang="ko-KR" altLang="en-US" sz="1600" dirty="0"/>
              <a:t>바로 </a:t>
            </a:r>
            <a:r>
              <a:rPr lang="en-US" altLang="ko-KR" sz="1600" dirty="0"/>
              <a:t>PHP </a:t>
            </a:r>
            <a:r>
              <a:rPr lang="ko-KR" altLang="en-US" sz="1600" dirty="0"/>
              <a:t>모듈을 통해 </a:t>
            </a:r>
            <a:r>
              <a:rPr lang="en-US" altLang="ko-KR" sz="1600" dirty="0"/>
              <a:t>PHP</a:t>
            </a:r>
            <a:r>
              <a:rPr lang="ko-KR" altLang="en-US" sz="1600" dirty="0"/>
              <a:t>를 실행할 수도 있지만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주로 속도 향상을 위해 </a:t>
            </a:r>
            <a:r>
              <a:rPr lang="en-US" altLang="ko-KR" sz="1600" dirty="0">
                <a:solidFill>
                  <a:srgbClr val="FF0000"/>
                </a:solidFill>
              </a:rPr>
              <a:t>PHP-FPM</a:t>
            </a:r>
            <a:r>
              <a:rPr lang="ko-KR" altLang="en-US" sz="1600" dirty="0">
                <a:solidFill>
                  <a:srgbClr val="FF0000"/>
                </a:solidFill>
              </a:rPr>
              <a:t>을 통해 </a:t>
            </a:r>
            <a:r>
              <a:rPr lang="en-US" altLang="ko-KR" sz="1600" dirty="0">
                <a:solidFill>
                  <a:srgbClr val="FF0000"/>
                </a:solidFill>
              </a:rPr>
              <a:t>PHP</a:t>
            </a:r>
            <a:r>
              <a:rPr lang="ko-KR" altLang="en-US" sz="1600" dirty="0">
                <a:solidFill>
                  <a:srgbClr val="FF0000"/>
                </a:solidFill>
              </a:rPr>
              <a:t>를 연결해서 사용한다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r>
              <a:rPr lang="en-US" altLang="ko-KR" sz="1600" dirty="0"/>
              <a:t> </a:t>
            </a:r>
            <a:r>
              <a:rPr lang="ko-KR" altLang="en-US" sz="1600" dirty="0"/>
              <a:t>좀 더 고성능을 원하는 사람은 </a:t>
            </a:r>
            <a:r>
              <a:rPr lang="en-US" altLang="ko-KR" sz="1600" dirty="0"/>
              <a:t>HHVM</a:t>
            </a:r>
            <a:r>
              <a:rPr lang="ko-KR" altLang="en-US" sz="1600" dirty="0"/>
              <a:t>을 쓴다</a:t>
            </a:r>
            <a:r>
              <a:rPr lang="en-US" altLang="ko-KR" sz="1600" dirty="0" smtClean="0"/>
              <a:t>.</a:t>
            </a:r>
            <a:r>
              <a:rPr lang="ko-KR" altLang="en-US" sz="1600" dirty="0"/>
              <a:t> 그리고 오픈소스 </a:t>
            </a:r>
            <a:r>
              <a:rPr lang="en-US" altLang="ko-KR" sz="1600" dirty="0"/>
              <a:t>DBMS</a:t>
            </a:r>
            <a:r>
              <a:rPr lang="ko-KR" altLang="en-US" sz="1600" dirty="0"/>
              <a:t>인 </a:t>
            </a:r>
            <a:r>
              <a:rPr lang="en-US" altLang="ko-KR" sz="1600" dirty="0">
                <a:hlinkClick r:id="rId7" tooltip="MySQL"/>
              </a:rPr>
              <a:t>MySQL</a:t>
            </a:r>
            <a:r>
              <a:rPr lang="ko-KR" altLang="en-US" sz="1600" dirty="0"/>
              <a:t>이 나오자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Apache+PHP+MySQL</a:t>
            </a:r>
            <a:r>
              <a:rPr lang="ko-KR" altLang="en-US" sz="1600" dirty="0"/>
              <a:t>을 통틀어 </a:t>
            </a:r>
            <a:r>
              <a:rPr lang="en-US" altLang="ko-KR" sz="1600" dirty="0"/>
              <a:t>"APM"</a:t>
            </a:r>
            <a:r>
              <a:rPr lang="ko-KR" altLang="en-US" sz="1600" dirty="0"/>
              <a:t>이라고 통칭하면서 웹 서버를 돌리기 위한 기본 </a:t>
            </a:r>
            <a:r>
              <a:rPr lang="en-US" altLang="ko-KR" sz="1600" dirty="0"/>
              <a:t>3</a:t>
            </a:r>
            <a:r>
              <a:rPr lang="ko-KR" altLang="en-US" sz="1600" dirty="0"/>
              <a:t>종 세트 </a:t>
            </a:r>
            <a:r>
              <a:rPr lang="ko-KR" altLang="en-US" sz="1600" dirty="0" err="1"/>
              <a:t>비스무레하게</a:t>
            </a:r>
            <a:r>
              <a:rPr lang="ko-KR" altLang="en-US" sz="1600" dirty="0"/>
              <a:t> 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물론 다른 언어와 다른 </a:t>
            </a:r>
            <a:r>
              <a:rPr lang="en-US" altLang="ko-KR" sz="1600" dirty="0"/>
              <a:t>DBMS</a:t>
            </a:r>
            <a:r>
              <a:rPr lang="ko-KR" altLang="en-US" sz="1600" dirty="0"/>
              <a:t>도 지원하지만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저 조합이 가장 인지도가 높다</a:t>
            </a:r>
            <a:r>
              <a:rPr lang="en-US" altLang="ko-KR" sz="1600" dirty="0"/>
              <a:t>. </a:t>
            </a:r>
            <a:r>
              <a:rPr lang="en-US" altLang="ko-KR" sz="1600" dirty="0">
                <a:hlinkClick r:id="rId8" tooltip="JSP"/>
              </a:rPr>
              <a:t>JSP</a:t>
            </a:r>
            <a:r>
              <a:rPr lang="ko-KR" altLang="en-US" sz="1600" dirty="0"/>
              <a:t>의 경우에도 설정이 조금 귀찮아지지만 </a:t>
            </a:r>
            <a:r>
              <a:rPr lang="ko-KR" altLang="en-US" sz="1600" dirty="0" err="1">
                <a:hlinkClick r:id="rId9" tooltip="톰캣"/>
              </a:rPr>
              <a:t>톰캣</a:t>
            </a:r>
            <a:r>
              <a:rPr lang="ko-KR" altLang="en-US" sz="1600" dirty="0" err="1"/>
              <a:t>과</a:t>
            </a:r>
            <a:r>
              <a:rPr lang="ko-KR" altLang="en-US" sz="1600" dirty="0"/>
              <a:t> 연동하여 돌릴 수 있다</a:t>
            </a:r>
            <a:r>
              <a:rPr lang="en-US" altLang="ko-KR" sz="1600" dirty="0" smtClean="0"/>
              <a:t>.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95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Apache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WAMP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WAMP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란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W(Window), A(apache), M(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mysql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), P(PHP)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의 약자이다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윈도우 환경에서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apache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웹서버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db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php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를 한번에 설치 및 구성해주는 프로그램이다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PHP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란 서버에서 실행되며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HTML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을 포함하는 스크립트 언어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 HTML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을 포함하고 있기 때문에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HTML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내용을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PHP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확장자로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저장해도 아무 지장없이 사용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가능하다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php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구조 예를 들어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hlinkClick r:id="rId3"/>
              </a:rPr>
              <a:t>www.naver.com/index.php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hlinkClick r:id="rId3"/>
              </a:rPr>
              <a:t>를 브라우저에 치면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hlinkClick r:id="rId3"/>
              </a:rPr>
              <a:t>index.php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를 요청하기 된다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그러면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hlinkClick r:id="rId4"/>
              </a:rPr>
              <a:t>www.naver.com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이 가리키는 해당 서버의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웹서버는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해당 파일을 서버에서 찾은 후에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확장자를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검사한다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html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이나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html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이면 해당 파일을 그대로 사용자의 웹 브라우저로 보내주고 그게 아니면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php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php3,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inc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와 같은 파일이면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웹서버에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장착되어 있는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php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엔진에 보내주고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php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엔진은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php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소스를 해석하여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html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코드로 다시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재작성된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파일을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웹서버에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보내준다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그러면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웹서버는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그 파일을 다시 사용자에게 보내주어 웹 브라우저로 보게 된다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60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pachbitnami-wampstack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14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bitnami-wampstack-7.4.11-0-windows-x64-installer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웹 서버 업로드</a:t>
            </a: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C</a:t>
            </a:r>
            <a:r>
              <a:rPr lang="en-US" altLang="ko-KR" sz="1100" dirty="0"/>
              <a:t>:\</a:t>
            </a:r>
            <a:r>
              <a:rPr lang="en-US" altLang="ko-KR" sz="1100" dirty="0" smtClean="0"/>
              <a:t>Bitnami\wampstack-7.4.11-0\apache2\</a:t>
            </a:r>
            <a:r>
              <a:rPr lang="en-US" altLang="ko-KR" sz="1100" dirty="0" smtClean="0">
                <a:solidFill>
                  <a:srgbClr val="FF0000"/>
                </a:solidFill>
              </a:rPr>
              <a:t>htdocs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루트 디렉토리 변경</a:t>
            </a:r>
            <a:endParaRPr lang="en-US" altLang="ko-KR" sz="14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C:\Bitnami\wampstack-7.4.11-0\apache2\conf\bitnami\bitnami.conf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solidFill>
                  <a:srgbClr val="FF0000"/>
                </a:solidFill>
              </a:rPr>
              <a:t>netstat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-an | find "3456</a:t>
            </a:r>
            <a:r>
              <a:rPr lang="en-US" altLang="ko-KR" sz="1100" dirty="0" smtClean="0">
                <a:solidFill>
                  <a:srgbClr val="FF0000"/>
                </a:solidFill>
              </a:rPr>
              <a:t>"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포트 변경</a:t>
            </a: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C:\Bitnami\wampstack-7.4.11-0\apache2\conf\httpd.conf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FF0000"/>
                </a:solidFill>
              </a:rPr>
              <a:t>Listen 3456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rgbClr val="FF0000"/>
                </a:solidFill>
              </a:rPr>
              <a:t>ServerName</a:t>
            </a:r>
            <a:r>
              <a:rPr lang="en-US" altLang="ko-KR" sz="1100" dirty="0">
                <a:solidFill>
                  <a:srgbClr val="FF0000"/>
                </a:solidFill>
              </a:rPr>
              <a:t> localhos</a:t>
            </a:r>
            <a:r>
              <a:rPr lang="en-US" altLang="ko-KR" sz="1400" dirty="0">
                <a:solidFill>
                  <a:srgbClr val="FF0000"/>
                </a:solidFill>
              </a:rPr>
              <a:t>t: 3456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297" y="4673123"/>
            <a:ext cx="4411407" cy="178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Apache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설정 변경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C:\Apache24\conf\httpd.conf</a:t>
            </a: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rgbClr val="FF0000"/>
                </a:solidFill>
              </a:rPr>
              <a:t>Define SRVROOT "c:/Apache24</a:t>
            </a:r>
            <a:r>
              <a:rPr lang="en-US" altLang="ko-KR" sz="1200" dirty="0" smtClean="0">
                <a:solidFill>
                  <a:srgbClr val="FF0000"/>
                </a:solidFill>
              </a:rPr>
              <a:t>"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err="1">
                <a:solidFill>
                  <a:srgbClr val="FF0000"/>
                </a:solidFill>
              </a:rPr>
              <a:t>ServerName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bt.jsh.com:8000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err="1">
                <a:solidFill>
                  <a:srgbClr val="FF0000"/>
                </a:solidFill>
              </a:rPr>
              <a:t>LoadModule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rewrite_module</a:t>
            </a:r>
            <a:r>
              <a:rPr lang="en-US" altLang="ko-KR" sz="1200" dirty="0">
                <a:solidFill>
                  <a:srgbClr val="FF0000"/>
                </a:solidFill>
              </a:rPr>
              <a:t> modules/mod_rewrite.so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AllowOverride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All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Windows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로그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eventvwr.msc</a:t>
            </a: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441" y="4365104"/>
            <a:ext cx="3723118" cy="196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3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Apache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B050"/>
                </a:solidFill>
              </a:rPr>
              <a:t>환경 변수 등록</a:t>
            </a:r>
            <a:endParaRPr lang="en-US" altLang="ko-KR" sz="1400" dirty="0" smtClean="0">
              <a:solidFill>
                <a:srgbClr val="00B05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B050"/>
                </a:solidFill>
              </a:rPr>
              <a:t>관리자 권한으로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cmd</a:t>
            </a:r>
            <a:r>
              <a:rPr lang="en-US" altLang="ko-KR" sz="1400" dirty="0" smtClean="0">
                <a:solidFill>
                  <a:srgbClr val="00B050"/>
                </a:solidFill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</a:rPr>
              <a:t>실행</a:t>
            </a:r>
            <a:endParaRPr lang="en-US" altLang="ko-KR" sz="1400" dirty="0" smtClean="0">
              <a:solidFill>
                <a:srgbClr val="00B05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cd </a:t>
            </a:r>
            <a:r>
              <a:rPr lang="en-US" altLang="ko-KR" sz="1400" dirty="0"/>
              <a:t>c:\</a:t>
            </a:r>
            <a:r>
              <a:rPr lang="en-US" altLang="ko-KR" sz="1400" dirty="0" smtClean="0"/>
              <a:t>Apache24\bin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B050"/>
                </a:solidFill>
              </a:rPr>
              <a:t>httpd</a:t>
            </a:r>
            <a:r>
              <a:rPr lang="en-US" altLang="ko-KR" sz="1400" dirty="0">
                <a:solidFill>
                  <a:srgbClr val="00B050"/>
                </a:solidFill>
              </a:rPr>
              <a:t> -</a:t>
            </a:r>
            <a:r>
              <a:rPr lang="en-US" altLang="ko-KR" sz="1400" dirty="0" smtClean="0">
                <a:solidFill>
                  <a:srgbClr val="00B050"/>
                </a:solidFill>
              </a:rPr>
              <a:t>t (Validation Check)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B050"/>
                </a:solidFill>
              </a:rPr>
              <a:t>httpd</a:t>
            </a:r>
            <a:r>
              <a:rPr lang="en-US" altLang="ko-KR" sz="1400" dirty="0">
                <a:solidFill>
                  <a:srgbClr val="00B050"/>
                </a:solidFill>
              </a:rPr>
              <a:t> -n "Apache2.4" -t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httpd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-k </a:t>
            </a:r>
            <a:r>
              <a:rPr lang="en-US" altLang="ko-KR" sz="1400" dirty="0" smtClean="0"/>
              <a:t>install (</a:t>
            </a:r>
            <a:r>
              <a:rPr lang="ko-KR" altLang="en-US" sz="1400" dirty="0" smtClean="0"/>
              <a:t>서비스 등록</a:t>
            </a:r>
            <a:r>
              <a:rPr lang="en-US" altLang="ko-KR" sz="1400" dirty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httpd</a:t>
            </a:r>
            <a:r>
              <a:rPr lang="en-US" altLang="ko-KR" sz="1400" dirty="0"/>
              <a:t> -k start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httpd</a:t>
            </a:r>
            <a:r>
              <a:rPr lang="en-US" altLang="ko-KR" sz="1400" dirty="0"/>
              <a:t> -k stop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httpd</a:t>
            </a:r>
            <a:r>
              <a:rPr lang="en-US" altLang="ko-KR" sz="1400" dirty="0"/>
              <a:t> -k </a:t>
            </a:r>
            <a:r>
              <a:rPr lang="en-US" altLang="ko-KR" sz="1400" dirty="0" smtClean="0"/>
              <a:t>restart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netstat</a:t>
            </a:r>
            <a:r>
              <a:rPr lang="en-US" altLang="ko-KR" sz="1400" dirty="0">
                <a:solidFill>
                  <a:srgbClr val="FF0000"/>
                </a:solidFill>
              </a:rPr>
              <a:t> -an | find </a:t>
            </a:r>
            <a:r>
              <a:rPr lang="en-US" altLang="ko-KR" sz="1400" dirty="0" smtClean="0">
                <a:solidFill>
                  <a:srgbClr val="FF0000"/>
                </a:solidFill>
              </a:rPr>
              <a:t>"8000"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kill-port --port 8000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httpd</a:t>
            </a:r>
            <a:r>
              <a:rPr lang="en-US" altLang="ko-KR" sz="1400" dirty="0" smtClean="0"/>
              <a:t> -k uninstall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서비스 등록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해제</a:t>
            </a:r>
            <a:r>
              <a:rPr lang="en-US" altLang="ko-KR" sz="1400" dirty="0" smtClean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49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Apache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77318" y="2420888"/>
            <a:ext cx="6789365" cy="3171826"/>
            <a:chOff x="1187624" y="2707183"/>
            <a:chExt cx="6789365" cy="3171826"/>
          </a:xfrm>
        </p:grpSpPr>
        <p:pic>
          <p:nvPicPr>
            <p:cNvPr id="1026" name="Picture 2" descr="PHP+Apache as forward/reverse proxy: how to process client requests and  server responses in PHP? - Server Fa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212976"/>
              <a:ext cx="3786904" cy="216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verse Proxy Guide - Apache HTTP Server Version 2.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2707183"/>
              <a:ext cx="2828925" cy="3171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06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HY헤드라인M" pitchFamily="18" charset="-127"/>
                <a:ea typeface="HY헤드라인M" pitchFamily="18" charset="-127"/>
              </a:rPr>
              <a:t>Apache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2050" name="Picture 2" descr="How to Configure Apache As Reverse Proxy – TecAdm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492896"/>
            <a:ext cx="65913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4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38190</TotalTime>
  <Words>387</Words>
  <Application>Microsoft Office PowerPoint</Application>
  <PresentationFormat>화면 슬라이드 쇼(4:3)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Aphache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3922</cp:revision>
  <cp:lastPrinted>2020-07-31T05:58:37Z</cp:lastPrinted>
  <dcterms:created xsi:type="dcterms:W3CDTF">2007-03-28T23:45:48Z</dcterms:created>
  <dcterms:modified xsi:type="dcterms:W3CDTF">2022-12-09T13:18:32Z</dcterms:modified>
</cp:coreProperties>
</file>