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0"/>
  </p:notesMasterIdLst>
  <p:handoutMasterIdLst>
    <p:handoutMasterId r:id="rId11"/>
  </p:handoutMasterIdLst>
  <p:sldIdLst>
    <p:sldId id="615" r:id="rId2"/>
    <p:sldId id="622" r:id="rId3"/>
    <p:sldId id="616" r:id="rId4"/>
    <p:sldId id="618" r:id="rId5"/>
    <p:sldId id="617" r:id="rId6"/>
    <p:sldId id="619" r:id="rId7"/>
    <p:sldId id="621" r:id="rId8"/>
    <p:sldId id="620" r:id="rId9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Windows 10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관리 도구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장치 관리자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CMD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+mn-ea"/>
              </a:rPr>
              <a:t>컴퓨터관리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en-US" altLang="ko-KR" sz="1600" dirty="0" err="1" smtClean="0">
                <a:latin typeface="+mn-ea"/>
              </a:rPr>
              <a:t>compmgmt.msc</a:t>
            </a:r>
            <a:endParaRPr lang="en-US" altLang="ko-KR" sz="16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+mn-ea"/>
              </a:rPr>
              <a:t>장치관리자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 </a:t>
            </a:r>
            <a:r>
              <a:rPr lang="en-US" altLang="ko-KR" sz="1600" dirty="0" err="1" smtClean="0">
                <a:latin typeface="+mn-ea"/>
              </a:rPr>
              <a:t>devmgmt.msc</a:t>
            </a:r>
            <a:endParaRPr lang="en-US" altLang="ko-KR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서비스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en-US" altLang="ko-KR" sz="1600" dirty="0" err="1" smtClean="0">
                <a:latin typeface="+mn-ea"/>
              </a:rPr>
              <a:t>service.msc</a:t>
            </a:r>
            <a:endParaRPr lang="en-US" altLang="ko-KR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날짜 및 시간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 </a:t>
            </a:r>
            <a:r>
              <a:rPr lang="en-US" altLang="ko-KR" sz="1600" dirty="0" err="1">
                <a:latin typeface="+mn-ea"/>
              </a:rPr>
              <a:t>timedate.cpl</a:t>
            </a:r>
            <a:endParaRPr lang="en-US" altLang="ko-KR" sz="1600" dirty="0"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DirectX </a:t>
            </a:r>
            <a:r>
              <a:rPr lang="ko-KR" altLang="en-US" sz="1600" dirty="0">
                <a:latin typeface="+mn-ea"/>
              </a:rPr>
              <a:t>진단 도구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 </a:t>
            </a:r>
            <a:r>
              <a:rPr lang="en-US" altLang="ko-KR" sz="1600" dirty="0" err="1">
                <a:latin typeface="+mn-ea"/>
              </a:rPr>
              <a:t>dxdiag</a:t>
            </a:r>
            <a:endParaRPr lang="en-US" altLang="ko-KR" sz="160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디스크 정리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 </a:t>
            </a:r>
            <a:r>
              <a:rPr lang="en-US" altLang="ko-KR" sz="1600" dirty="0" err="1">
                <a:latin typeface="+mn-ea"/>
              </a:rPr>
              <a:t>cleanmgr</a:t>
            </a:r>
            <a:endParaRPr lang="en-US" altLang="ko-KR" sz="1600" dirty="0"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5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현재 사용자 확인하기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작업 관리자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156091" y="2326176"/>
            <a:ext cx="6831819" cy="2205648"/>
            <a:chOff x="1043608" y="2572805"/>
            <a:chExt cx="6831819" cy="220564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608" y="2572805"/>
              <a:ext cx="3286238" cy="219082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9189" y="2572805"/>
              <a:ext cx="3286238" cy="22056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167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관리자 권한 부여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명령어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cmd</a:t>
            </a:r>
            <a:r>
              <a:rPr lang="en-US" altLang="ko-KR" sz="1600" dirty="0" smtClean="0"/>
              <a:t> -&gt; </a:t>
            </a:r>
            <a:r>
              <a:rPr lang="en-US" altLang="ko-KR" sz="1600" dirty="0" err="1" smtClean="0"/>
              <a:t>netplwiz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cmd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-&gt; net </a:t>
            </a:r>
            <a:r>
              <a:rPr lang="en-US" altLang="ko-KR" sz="1600" dirty="0" smtClean="0"/>
              <a:t>user </a:t>
            </a:r>
            <a:r>
              <a:rPr lang="en-US" altLang="ko-KR" sz="1600" dirty="0"/>
              <a:t>administrator /</a:t>
            </a:r>
            <a:r>
              <a:rPr lang="en-US" altLang="ko-KR" sz="1600" dirty="0" err="1"/>
              <a:t>active:yes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089401" y="3212976"/>
            <a:ext cx="4965199" cy="2616098"/>
            <a:chOff x="1115616" y="2641298"/>
            <a:chExt cx="4965199" cy="26160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5616" y="2641298"/>
              <a:ext cx="2348944" cy="261609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7905" y="2647195"/>
              <a:ext cx="2372910" cy="26102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31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관리자 권한으로 폴더 및 파일 삭제하기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명령어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878467" y="2176704"/>
            <a:ext cx="7387066" cy="3407083"/>
            <a:chOff x="880448" y="2176704"/>
            <a:chExt cx="7387066" cy="3407083"/>
          </a:xfrm>
        </p:grpSpPr>
        <p:grpSp>
          <p:nvGrpSpPr>
            <p:cNvPr id="15" name="그룹 14"/>
            <p:cNvGrpSpPr/>
            <p:nvPr/>
          </p:nvGrpSpPr>
          <p:grpSpPr>
            <a:xfrm>
              <a:off x="880448" y="2176704"/>
              <a:ext cx="7383104" cy="1568895"/>
              <a:chOff x="899592" y="2176704"/>
              <a:chExt cx="7383104" cy="1568895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9592" y="2176704"/>
                <a:ext cx="1196859" cy="1568895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0347" y="2176704"/>
                <a:ext cx="1731774" cy="1144830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6017" y="2176704"/>
                <a:ext cx="1872616" cy="990765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62530" y="2176704"/>
                <a:ext cx="1220166" cy="1353015"/>
              </a:xfrm>
              <a:prstGeom prst="rect">
                <a:avLst/>
              </a:prstGeom>
            </p:spPr>
          </p:pic>
        </p:grp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0448" y="4319964"/>
              <a:ext cx="1604688" cy="866167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49961" y="4324495"/>
              <a:ext cx="1653164" cy="110087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80971" y="4319964"/>
              <a:ext cx="1986543" cy="1263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23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관리자 권한으로 폴더 및 파일 삭제하기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명령어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92477" y="2171789"/>
            <a:ext cx="7759047" cy="3220022"/>
            <a:chOff x="695849" y="2171789"/>
            <a:chExt cx="7759047" cy="322002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6446" y="2171789"/>
              <a:ext cx="1849381" cy="97847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34730" y="2171789"/>
              <a:ext cx="1220166" cy="135301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849" y="3947636"/>
              <a:ext cx="1939144" cy="104669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5849" y="2171789"/>
              <a:ext cx="1997724" cy="1330318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82475" y="2171789"/>
              <a:ext cx="1825069" cy="116109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30382" y="3946022"/>
              <a:ext cx="1583663" cy="100481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73862" y="3938605"/>
              <a:ext cx="2181034" cy="14532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2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UWP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경로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App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 경로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cs typeface="Arial" panose="020B0604020202020204" pitchFamily="34" charset="0"/>
              </a:rPr>
              <a:t>C:\</a:t>
            </a: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Users\jsh\AppData\Local\Packages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SDK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경로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cs typeface="Arial" panose="020B0604020202020204" pitchFamily="34" charset="0"/>
              </a:rPr>
              <a:t>C:\</a:t>
            </a: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Program Files\</a:t>
            </a:r>
            <a:r>
              <a:rPr lang="en-US" altLang="ko-KR" sz="1400" dirty="0" err="1" smtClean="0">
                <a:latin typeface="+mn-ea"/>
                <a:cs typeface="Arial" panose="020B0604020202020204" pitchFamily="34" charset="0"/>
              </a:rPr>
              <a:t>WindowsApps</a:t>
            </a:r>
            <a:endParaRPr lang="en-US" altLang="ko-KR" sz="140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cs typeface="Arial" panose="020B0604020202020204" pitchFamily="34" charset="0"/>
              </a:rPr>
              <a:t>Microsoft.NET.CoreRuntime.2.2_2.2.27902.3_x86__</a:t>
            </a: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8wekyb3d8bbwe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cs typeface="Arial" panose="020B0604020202020204" pitchFamily="34" charset="0"/>
              </a:rPr>
              <a:t>Microsoft.NET.CoreRuntime.2.2_2.2.27902.3_x64__</a:t>
            </a: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8wekyb3d8bbwe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Microsoft.NET.CoreRuntime.2.2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경로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  <a:ea typeface="+mj-ea"/>
                <a:cs typeface="Arial" panose="020B0604020202020204" pitchFamily="34" charset="0"/>
              </a:rPr>
              <a:t>C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:\Program Files (x86)\Microsoft </a:t>
            </a:r>
            <a:r>
              <a:rPr lang="en-US" altLang="ko-KR" sz="1400" dirty="0" smtClean="0">
                <a:latin typeface="+mj-ea"/>
                <a:ea typeface="+mj-ea"/>
                <a:cs typeface="Arial" panose="020B0604020202020204" pitchFamily="34" charset="0"/>
              </a:rPr>
              <a:t>SDKs\</a:t>
            </a:r>
            <a:r>
              <a:rPr lang="en-US" altLang="ko-KR" sz="1400" dirty="0" err="1" smtClean="0">
                <a:latin typeface="+mj-ea"/>
                <a:ea typeface="+mj-ea"/>
                <a:cs typeface="Arial" panose="020B0604020202020204" pitchFamily="34" charset="0"/>
              </a:rPr>
              <a:t>UWPNuGetPackages</a:t>
            </a:r>
            <a:r>
              <a:rPr lang="en-US" altLang="ko-KR" sz="1400" dirty="0" smtClean="0">
                <a:latin typeface="+mj-ea"/>
                <a:ea typeface="+mj-ea"/>
                <a:cs typeface="Arial" panose="020B0604020202020204" pitchFamily="34" charset="0"/>
              </a:rPr>
              <a:t>\runtime.win10-x64.microsoft.net.uwpcoreruntimesdk\2.2.10\tools\Appx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C:\Program Files (x86)\Microsoft SDKs\</a:t>
            </a:r>
            <a:r>
              <a:rPr lang="en-US" altLang="ko-KR" sz="1400" dirty="0" err="1">
                <a:latin typeface="+mj-ea"/>
                <a:ea typeface="+mj-ea"/>
                <a:cs typeface="Arial" panose="020B0604020202020204" pitchFamily="34" charset="0"/>
              </a:rPr>
              <a:t>UWPNuGetPackages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\runtime.win10-x86.microsoft.net.uwpcoreruntimesdk\2.2.10\tools\Appx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46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Windows </a:t>
            </a:r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Powershell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smtClean="0">
                <a:solidFill>
                  <a:srgbClr val="0000FF"/>
                </a:solidFill>
                <a:latin typeface="+mn-ea"/>
              </a:rPr>
              <a:t>갱신 및 삭제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명령어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Get-</a:t>
            </a:r>
            <a:r>
              <a:rPr lang="en-US" altLang="ko-KR" sz="1200" dirty="0" err="1">
                <a:latin typeface="+mn-ea"/>
              </a:rPr>
              <a:t>AppxPackage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"8238a865-8f37-453c-b27a-2035ccd3c79c</a:t>
            </a:r>
            <a:r>
              <a:rPr lang="en-US" altLang="ko-KR" sz="1200" dirty="0">
                <a:latin typeface="+mn-ea"/>
              </a:rPr>
              <a:t>" | </a:t>
            </a:r>
            <a:r>
              <a:rPr lang="en-US" altLang="ko-KR" sz="1200" dirty="0" smtClean="0">
                <a:latin typeface="+mn-ea"/>
              </a:rPr>
              <a:t>Remove-</a:t>
            </a:r>
            <a:r>
              <a:rPr lang="en-US" altLang="ko-KR" sz="1200" dirty="0" err="1" smtClean="0">
                <a:latin typeface="+mn-ea"/>
              </a:rPr>
              <a:t>AppxPackage</a:t>
            </a:r>
            <a:endParaRPr lang="en-US" altLang="ko-KR" sz="12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Get-</a:t>
            </a:r>
            <a:r>
              <a:rPr lang="en-US" altLang="ko-KR" sz="1200" dirty="0" err="1"/>
              <a:t>AppxPackage</a:t>
            </a:r>
            <a:r>
              <a:rPr lang="en-US" altLang="ko-KR" sz="1200" dirty="0"/>
              <a:t> -</a:t>
            </a:r>
            <a:r>
              <a:rPr lang="en-US" altLang="ko-KR" sz="1200" dirty="0" err="1"/>
              <a:t>allusers</a:t>
            </a:r>
            <a:r>
              <a:rPr lang="en-US" altLang="ko-KR" sz="1200" dirty="0"/>
              <a:t> | </a:t>
            </a:r>
            <a:r>
              <a:rPr lang="en-US" altLang="ko-KR" sz="1200" dirty="0" err="1"/>
              <a:t>foreach</a:t>
            </a:r>
            <a:r>
              <a:rPr lang="en-US" altLang="ko-KR" sz="1200" dirty="0"/>
              <a:t> {Add-</a:t>
            </a:r>
            <a:r>
              <a:rPr lang="en-US" altLang="ko-KR" sz="1200" dirty="0" err="1"/>
              <a:t>AppxPackage</a:t>
            </a:r>
            <a:r>
              <a:rPr lang="en-US" altLang="ko-KR" sz="1200" dirty="0"/>
              <a:t> -register "$($_.</a:t>
            </a:r>
            <a:r>
              <a:rPr lang="en-US" altLang="ko-KR" sz="1200" dirty="0" err="1"/>
              <a:t>InstallLocation</a:t>
            </a:r>
            <a:r>
              <a:rPr lang="en-US" altLang="ko-KR" sz="1200" dirty="0"/>
              <a:t>)\appxmanifest.xml" -</a:t>
            </a:r>
            <a:r>
              <a:rPr lang="en-US" altLang="ko-KR" sz="1200" dirty="0" err="1"/>
              <a:t>DisableDevelopmentMode</a:t>
            </a:r>
            <a:r>
              <a:rPr lang="en-US" altLang="ko-KR" sz="1200" dirty="0" smtClean="0"/>
              <a:t>}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Get-</a:t>
            </a:r>
            <a:r>
              <a:rPr lang="en-US" altLang="ko-KR" sz="1200" dirty="0" err="1"/>
              <a:t>AppxPackage</a:t>
            </a:r>
            <a:r>
              <a:rPr lang="en-US" altLang="ko-KR" sz="1200" dirty="0"/>
              <a:t> -</a:t>
            </a:r>
            <a:r>
              <a:rPr lang="en-US" altLang="ko-KR" sz="1200" dirty="0" err="1"/>
              <a:t>allusers</a:t>
            </a:r>
            <a:r>
              <a:rPr lang="en-US" altLang="ko-KR" sz="1200" dirty="0"/>
              <a:t> "Microsoft.NET.CoreRuntime.2.2_2.2.27902.3_x64__8wekyb3d8bbwe" | </a:t>
            </a:r>
            <a:r>
              <a:rPr lang="en-US" altLang="ko-KR" sz="1200" dirty="0" smtClean="0"/>
              <a:t>Remove-</a:t>
            </a:r>
            <a:r>
              <a:rPr lang="en-US" altLang="ko-KR" sz="1200" dirty="0" err="1" smtClean="0"/>
              <a:t>AppxPackage</a:t>
            </a:r>
            <a:endParaRPr lang="en-US" altLang="ko-KR" sz="12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Get-</a:t>
            </a:r>
            <a:r>
              <a:rPr lang="en-US" altLang="ko-KR" sz="1200" dirty="0" err="1"/>
              <a:t>AppxPackage</a:t>
            </a:r>
            <a:r>
              <a:rPr lang="en-US" altLang="ko-KR" sz="1200" dirty="0"/>
              <a:t> -</a:t>
            </a:r>
            <a:r>
              <a:rPr lang="en-US" altLang="ko-KR" sz="1200" dirty="0" err="1"/>
              <a:t>allusers</a:t>
            </a:r>
            <a:r>
              <a:rPr lang="en-US" altLang="ko-KR" sz="1200" dirty="0"/>
              <a:t> 'Microsoft.NET.CoreRuntime.2.*' | </a:t>
            </a:r>
            <a:r>
              <a:rPr lang="en-US" altLang="ko-KR" sz="1200" dirty="0" smtClean="0"/>
              <a:t>Remove-</a:t>
            </a:r>
            <a:r>
              <a:rPr lang="en-US" altLang="ko-KR" sz="1200" dirty="0" err="1" smtClean="0"/>
              <a:t>AppxPackage</a:t>
            </a:r>
            <a:endParaRPr lang="en-US" altLang="ko-KR" sz="12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Get-</a:t>
            </a:r>
            <a:r>
              <a:rPr lang="en-US" altLang="ko-KR" sz="1200" dirty="0" err="1"/>
              <a:t>appxpackage</a:t>
            </a:r>
            <a:r>
              <a:rPr lang="en-US" altLang="ko-KR" sz="1200" dirty="0"/>
              <a:t> -name Microsoft.Net.CoreRuntime.2.2</a:t>
            </a:r>
            <a:endParaRPr lang="en-US" altLang="ko-KR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18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37192</TotalTime>
  <Words>157</Words>
  <Application>Microsoft Office PowerPoint</Application>
  <PresentationFormat>화면 슬라이드 쇼(4:3)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Windows 10 관리 도구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3884</cp:revision>
  <cp:lastPrinted>2020-12-29T04:40:15Z</cp:lastPrinted>
  <dcterms:created xsi:type="dcterms:W3CDTF">2007-03-28T23:45:48Z</dcterms:created>
  <dcterms:modified xsi:type="dcterms:W3CDTF">2022-12-09T12:18:30Z</dcterms:modified>
</cp:coreProperties>
</file>