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615" r:id="rId2"/>
    <p:sldId id="1131" r:id="rId3"/>
    <p:sldId id="1132" r:id="rId4"/>
    <p:sldId id="1134" r:id="rId5"/>
    <p:sldId id="1133" r:id="rId6"/>
    <p:sldId id="1127" r:id="rId7"/>
    <p:sldId id="1128" r:id="rId8"/>
    <p:sldId id="1130" r:id="rId9"/>
    <p:sldId id="1136" r:id="rId10"/>
    <p:sldId id="1137" r:id="rId11"/>
    <p:sldId id="1138" r:id="rId12"/>
    <p:sldId id="1139" r:id="rId13"/>
    <p:sldId id="1129" r:id="rId14"/>
    <p:sldId id="1135" r:id="rId1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6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9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6" r:id="rId3"/>
    <p:sldLayoutId id="2147483677" r:id="rId4"/>
    <p:sldLayoutId id="2147483889" r:id="rId5"/>
    <p:sldLayoutId id="2147483890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docker.com/release-notes/" TargetMode="External"/><Relationship Id="rId5" Type="http://schemas.openxmlformats.org/officeDocument/2006/relationships/hyperlink" Target="https://www.infoq.com/news/2014/06/docker_1.0" TargetMode="External"/><Relationship Id="rId4" Type="http://schemas.openxmlformats.org/officeDocument/2006/relationships/hyperlink" Target="https://www.youtube.com/watch?v=wW9CAH9nS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Docker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 + 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이동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cp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nostalgic_kirch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:/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/welcome.txt C:\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Products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cp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C:\Products\greeting.txt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nostalgic_kirch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:/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cp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nostalgic_kirch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:/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var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/www/html/index.nginx-debian.html C:\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Products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cp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C:\Products\index.nginx-debian.html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nostalgic_kirch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:/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var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/www/html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권한 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chmod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u+rwx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welcome.txt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chmod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g+rwx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welcome.txt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chmod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o+rwx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welcome.txt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SFTP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/>
              <a:t>docker run -I -t --name sftp -p 5000:22 ubuntu:nginx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 smtClean="0"/>
              <a:t>apt-get </a:t>
            </a:r>
            <a:r>
              <a:rPr lang="de-DE" altLang="ko-KR" sz="1600" dirty="0"/>
              <a:t>install </a:t>
            </a:r>
            <a:r>
              <a:rPr lang="de-DE" altLang="ko-KR" sz="1600" dirty="0" smtClean="0"/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SSH Key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cd ~/</a:t>
            </a:r>
            <a:endParaRPr lang="de-DE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/>
              <a:t>ssh-keygen -t rsa -P '' -f ~/.ssh/id_dsa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폴더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/>
              <a:t>mkdir /</a:t>
            </a:r>
            <a:r>
              <a:rPr lang="de-DE" altLang="ko-KR" sz="1600" dirty="0" smtClean="0"/>
              <a:t>var/run/sshd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자동 실행 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</a:t>
            </a:r>
            <a:r>
              <a:rPr lang="en-US" altLang="ko-KR" sz="1600" dirty="0" err="1" smtClean="0"/>
              <a:t>ano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F0"/>
                </a:solidFill>
              </a:rPr>
              <a:t># </a:t>
            </a:r>
            <a:r>
              <a:rPr lang="en-US" altLang="ko-KR" sz="1400" dirty="0" err="1">
                <a:solidFill>
                  <a:srgbClr val="00B0F0"/>
                </a:solidFill>
              </a:rPr>
              <a:t>autorun</a:t>
            </a:r>
            <a:endParaRPr lang="en-US" altLang="ko-KR" sz="1400" dirty="0">
              <a:solidFill>
                <a:srgbClr val="00B0F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usr</a:t>
            </a:r>
            <a:r>
              <a:rPr lang="en-US" altLang="ko-KR" sz="1400" dirty="0" smtClean="0">
                <a:solidFill>
                  <a:srgbClr val="00B0F0"/>
                </a:solidFill>
              </a:rPr>
              <a:t>/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sbin</a:t>
            </a:r>
            <a:r>
              <a:rPr lang="en-US" altLang="ko-KR" sz="1400" dirty="0" smtClean="0">
                <a:solidFill>
                  <a:srgbClr val="00B0F0"/>
                </a:solidFill>
              </a:rPr>
              <a:t>/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sshd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source 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	// </a:t>
            </a:r>
            <a:r>
              <a:rPr lang="ko-KR" altLang="en-US" sz="1600" dirty="0" smtClean="0"/>
              <a:t>변경 사항 적용</a:t>
            </a:r>
            <a:endParaRPr lang="de-DE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2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SFTP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User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추가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adduser</a:t>
            </a:r>
            <a:r>
              <a:rPr lang="en-US" altLang="ko-KR" sz="1600" dirty="0">
                <a:latin typeface="+mn-ea"/>
              </a:rPr>
              <a:t> </a:t>
            </a:r>
            <a:r>
              <a:rPr lang="en-US" altLang="ko-KR" sz="1600" dirty="0" smtClean="0">
                <a:latin typeface="+mn-ea"/>
              </a:rPr>
              <a:t>jsh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>
                <a:latin typeface="+mn-ea"/>
              </a:rPr>
              <a:t>usermod -aG </a:t>
            </a:r>
            <a:r>
              <a:rPr lang="de-DE" altLang="ko-KR" sz="1600" dirty="0" smtClean="0">
                <a:latin typeface="+mn-ea"/>
              </a:rPr>
              <a:t>sudo jsh // User</a:t>
            </a:r>
            <a:r>
              <a:rPr lang="ko-KR" altLang="en-US" sz="1600" dirty="0" smtClean="0">
                <a:latin typeface="+mn-ea"/>
              </a:rPr>
              <a:t>에게 </a:t>
            </a:r>
            <a:r>
              <a:rPr lang="en-US" altLang="ko-KR" sz="1600" dirty="0" smtClean="0">
                <a:latin typeface="+mn-ea"/>
              </a:rPr>
              <a:t>root </a:t>
            </a:r>
            <a:r>
              <a:rPr lang="ko-KR" altLang="en-US" sz="1600" dirty="0" smtClean="0">
                <a:latin typeface="+mn-ea"/>
              </a:rPr>
              <a:t>권한 부여</a:t>
            </a:r>
            <a:endParaRPr lang="de-DE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Root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로 로그인 하기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 smtClean="0"/>
              <a:t>nano </a:t>
            </a:r>
            <a:r>
              <a:rPr lang="de-DE" altLang="ko-KR" sz="1600" dirty="0"/>
              <a:t>/etc/ssh/sshd_config</a:t>
            </a:r>
            <a:endParaRPr lang="de-DE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/>
              <a:t>PermitRootLogin yes </a:t>
            </a:r>
            <a:endParaRPr lang="de-DE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재시작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/>
              <a:t>/etc/init.d/ssh restart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FTP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접속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 smtClean="0"/>
              <a:t>File-Zilla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 smtClean="0"/>
              <a:t>docker</a:t>
            </a:r>
            <a:r>
              <a:rPr lang="de-DE" altLang="ko-KR" sz="1600" dirty="0"/>
              <a:t> run -</a:t>
            </a:r>
            <a:r>
              <a:rPr lang="de-DE" altLang="ko-KR" sz="1600" dirty="0" smtClean="0"/>
              <a:t>i -t</a:t>
            </a:r>
            <a:r>
              <a:rPr lang="de-DE" altLang="ko-KR" sz="1600" dirty="0"/>
              <a:t> --name </a:t>
            </a:r>
            <a:r>
              <a:rPr lang="de-DE" altLang="ko-KR" sz="1600" dirty="0" smtClean="0"/>
              <a:t>sftp –p 80:80</a:t>
            </a:r>
            <a:r>
              <a:rPr lang="de-DE" altLang="ko-KR" sz="1600" dirty="0"/>
              <a:t> -p 5000:22 ubuntu:nginx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4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 Hub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  <a:cs typeface="Arial" panose="020B0604020202020204" pitchFamily="34" charset="0"/>
              </a:rPr>
              <a:t>도커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 허브는 공식 이미지를 풀 받는 데 사용할 수도 있지만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직접 만든 이미지를 올리거나 배포하는 데도 사용할 수 있습니다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  <a:cs typeface="Arial" panose="020B0604020202020204" pitchFamily="34" charset="0"/>
              </a:rPr>
              <a:t>퍼블릭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latin typeface="+mn-ea"/>
                <a:cs typeface="Arial" panose="020B0604020202020204" pitchFamily="34" charset="0"/>
              </a:rPr>
              <a:t>도커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 이미지의 경우는 무료로 제공되며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+mn-ea"/>
                <a:cs typeface="Arial" panose="020B0604020202020204" pitchFamily="34" charset="0"/>
              </a:rPr>
              <a:t>프라이빗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 이미지를 사용하는 경우 비용이 발생합니다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  <a:cs typeface="Arial" panose="020B0604020202020204" pitchFamily="34" charset="0"/>
              </a:rPr>
              <a:t>도커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허브를 사용하려면 먼저 회원 가입을 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진행 해야 합니다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tag </a:t>
            </a:r>
            <a:r>
              <a:rPr kumimoji="0" lang="en-US" altLang="ko-KR" sz="16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ubuntu:nginx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ip1235/</a:t>
            </a:r>
            <a:r>
              <a:rPr kumimoji="0"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ubuntu:nginx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push ip1235/</a:t>
            </a:r>
            <a:r>
              <a:rPr kumimoji="0"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ubuntu:nginx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pull ip1235/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en-US" altLang="ko-KR" sz="16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ubuntu:nginx</a:t>
            </a:r>
            <a:endParaRPr kumimoji="0" lang="en-US" altLang="ko-KR" sz="1600" dirty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5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Nano Editor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단축키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ctrl+o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→ Enter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ctrl+x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→ (Save modified buffer yes/no/cancel)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ctrl+w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→ Enter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j-ea"/>
                <a:ea typeface="+mj-ea"/>
                <a:cs typeface="Arial" panose="020B0604020202020204" pitchFamily="34" charset="0"/>
              </a:rPr>
              <a:t>alt+u</a:t>
            </a:r>
            <a:r>
              <a:rPr lang="en-US" altLang="ko-KR" sz="1600" dirty="0" smtClean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→ Undo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alt+e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→ Redo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alt+6 → Copy (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복사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ctrl+k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→ Cut Text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ctrl+u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→ Uncut Text (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붙여 넣기</a:t>
            </a:r>
            <a:r>
              <a:rPr lang="en-US" altLang="ko-KR" sz="1600" dirty="0" smtClean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41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hlinkClick r:id="rId3"/>
              </a:rPr>
              <a:t>도커</a:t>
            </a:r>
            <a:r>
              <a:rPr lang="en-US" altLang="ko-KR" sz="1600" baseline="30000" dirty="0">
                <a:hlinkClick r:id="rId3"/>
              </a:rPr>
              <a:t>Docker</a:t>
            </a:r>
            <a:r>
              <a:rPr lang="ko-KR" altLang="en-US" sz="1600" dirty="0"/>
              <a:t>는 </a:t>
            </a:r>
            <a:r>
              <a:rPr lang="en-US" altLang="ko-KR" sz="1600" dirty="0"/>
              <a:t>2013</a:t>
            </a:r>
            <a:r>
              <a:rPr lang="ko-KR" altLang="en-US" sz="1600" dirty="0"/>
              <a:t>년에 등장한 컨테이너 기반 가상화 도구입니다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파이콘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US 2013</a:t>
            </a:r>
            <a:r>
              <a:rPr lang="en-US" altLang="ko-KR" sz="1600" baseline="30000" dirty="0"/>
              <a:t>Pycon US 2013</a:t>
            </a:r>
            <a:r>
              <a:rPr lang="ko-KR" altLang="en-US" sz="1600" dirty="0"/>
              <a:t>에서 솔로몬 </a:t>
            </a:r>
            <a:r>
              <a:rPr lang="ko-KR" altLang="en-US" sz="1600" dirty="0" err="1"/>
              <a:t>하이크</a:t>
            </a:r>
            <a:r>
              <a:rPr lang="en-US" altLang="ko-KR" sz="1600" baseline="30000" dirty="0"/>
              <a:t>Solomon </a:t>
            </a:r>
            <a:r>
              <a:rPr lang="en-US" altLang="ko-KR" sz="1600" baseline="30000" dirty="0" err="1"/>
              <a:t>Hykes</a:t>
            </a:r>
            <a:r>
              <a:rPr lang="ko-KR" altLang="en-US" sz="1600" dirty="0"/>
              <a:t>는 </a:t>
            </a:r>
            <a:r>
              <a:rPr lang="ko-KR" altLang="en-US" sz="1600" dirty="0">
                <a:hlinkClick r:id="rId4"/>
              </a:rPr>
              <a:t>리눅스 컨테이너의 미래</a:t>
            </a:r>
            <a:r>
              <a:rPr lang="en-US" altLang="ko-KR" sz="1600" baseline="30000" dirty="0">
                <a:hlinkClick r:id="rId4"/>
              </a:rPr>
              <a:t>The Future of Linux Container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라이트닝</a:t>
            </a:r>
            <a:r>
              <a:rPr lang="ko-KR" altLang="en-US" sz="1600" dirty="0"/>
              <a:t> 토크에서 </a:t>
            </a:r>
            <a:r>
              <a:rPr lang="ko-KR" altLang="en-US" sz="1600" dirty="0" err="1"/>
              <a:t>도커를</a:t>
            </a:r>
            <a:r>
              <a:rPr lang="ko-KR" altLang="en-US" sz="1600" dirty="0"/>
              <a:t> 처음 소개했습니다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</a:t>
            </a:r>
            <a:r>
              <a:rPr lang="ko-KR" altLang="en-US" sz="1600" dirty="0" err="1"/>
              <a:t>도커는</a:t>
            </a:r>
            <a:r>
              <a:rPr lang="ko-KR" altLang="en-US" sz="1600" dirty="0"/>
              <a:t> 고 언어</a:t>
            </a:r>
            <a:r>
              <a:rPr lang="en-US" altLang="ko-KR" sz="1600" baseline="30000" dirty="0"/>
              <a:t>Go</a:t>
            </a:r>
            <a:r>
              <a:rPr lang="ko-KR" altLang="en-US" sz="1600" dirty="0"/>
              <a:t>로 개발되고 있으며</a:t>
            </a:r>
            <a:r>
              <a:rPr lang="en-US" altLang="ko-KR" sz="1600" dirty="0"/>
              <a:t>, 2014</a:t>
            </a:r>
            <a:r>
              <a:rPr lang="ko-KR" altLang="en-US" sz="1600" dirty="0"/>
              <a:t>년 </a:t>
            </a:r>
            <a:r>
              <a:rPr lang="ko-KR" altLang="en-US" sz="1600" dirty="0" err="1">
                <a:hlinkClick r:id="rId5"/>
              </a:rPr>
              <a:t>도커콘</a:t>
            </a:r>
            <a:r>
              <a:rPr lang="ko-KR" altLang="en-US" sz="1600" dirty="0">
                <a:hlinkClick r:id="rId5"/>
              </a:rPr>
              <a:t> </a:t>
            </a:r>
            <a:r>
              <a:rPr lang="en-US" altLang="ko-KR" sz="1600" dirty="0">
                <a:hlinkClick r:id="rId5"/>
              </a:rPr>
              <a:t>2014</a:t>
            </a:r>
            <a:r>
              <a:rPr lang="en-US" altLang="ko-KR" sz="1600" baseline="30000" dirty="0">
                <a:hlinkClick r:id="rId5"/>
              </a:rPr>
              <a:t>DockerCon 2014</a:t>
            </a:r>
            <a:r>
              <a:rPr lang="ko-KR" altLang="en-US" sz="1600" dirty="0">
                <a:hlinkClick r:id="rId5"/>
              </a:rPr>
              <a:t>에서 </a:t>
            </a:r>
            <a:r>
              <a:rPr lang="en-US" altLang="ko-KR" sz="1600" dirty="0">
                <a:hlinkClick r:id="rId5"/>
              </a:rPr>
              <a:t>1.0 </a:t>
            </a:r>
            <a:r>
              <a:rPr lang="ko-KR" altLang="en-US" sz="1600" dirty="0">
                <a:hlinkClick r:id="rId5"/>
              </a:rPr>
              <a:t>버전을 발표</a:t>
            </a:r>
            <a:r>
              <a:rPr lang="ko-KR" altLang="en-US" sz="1600" dirty="0"/>
              <a:t>한 이후</a:t>
            </a:r>
            <a:r>
              <a:rPr lang="en-US" altLang="ko-KR" sz="1600" dirty="0"/>
              <a:t>, 2020</a:t>
            </a:r>
            <a:r>
              <a:rPr lang="ko-KR" altLang="en-US" sz="1600" dirty="0"/>
              <a:t>년 </a:t>
            </a:r>
            <a:r>
              <a:rPr lang="ko-KR" altLang="en-US" sz="1600" dirty="0">
                <a:hlinkClick r:id="rId6"/>
              </a:rPr>
              <a:t>현재 최신 버전은 </a:t>
            </a:r>
            <a:r>
              <a:rPr lang="en-US" altLang="ko-KR" sz="1600" dirty="0">
                <a:hlinkClick r:id="rId6"/>
              </a:rPr>
              <a:t>19.03.8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1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err="1" smtClean="0">
                <a:solidFill>
                  <a:schemeClr val="tx1"/>
                </a:solidFill>
                <a:latin typeface="+mn-ea"/>
              </a:rPr>
              <a:t>도커는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리눅스 상에서 컨테이너 방식으로 프로세스를 격리해서 실행하고 관리할 수 있도록 도와주며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계층화된 파일 시스템에 기반해 효율적으로 이미지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프로세스 실행 환경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구축할 수 있도록 해줍니다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err="1" smtClean="0">
                <a:solidFill>
                  <a:schemeClr val="tx1"/>
                </a:solidFill>
                <a:latin typeface="+mn-ea"/>
              </a:rPr>
              <a:t>도커를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사용하면 이 이미지를 기반으로 컨테이너를 실행할 수 있으며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다시 특정 컨테이너의 상태를 변경해 이미지로 만들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이렇게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만들어진 이미지는 파일로 보관하거나 원격 저장소를 사용해 쉽게 공유할 수 있으며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도커만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설치되어 있다면 필요할 때 언제 어디서나 컨테이너로 실행하는 것이 가능합니다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1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컨테이너는 하드웨어를 소프트웨어로 </a:t>
            </a:r>
            <a:r>
              <a:rPr lang="ko-KR" altLang="en-US" sz="1600" dirty="0" err="1"/>
              <a:t>재구현하는</a:t>
            </a:r>
            <a:r>
              <a:rPr lang="ko-KR" altLang="en-US" sz="1600" dirty="0"/>
              <a:t> 가상화</a:t>
            </a:r>
            <a:r>
              <a:rPr lang="en-US" altLang="ko-KR" sz="1600" dirty="0"/>
              <a:t>(= </a:t>
            </a:r>
            <a:r>
              <a:rPr lang="ko-KR" altLang="en-US" sz="1600" dirty="0" err="1"/>
              <a:t>가상머신</a:t>
            </a:r>
            <a:r>
              <a:rPr lang="en-US" altLang="ko-KR" sz="1600" dirty="0"/>
              <a:t>)</a:t>
            </a:r>
            <a:r>
              <a:rPr lang="ko-KR" altLang="en-US" sz="1600" dirty="0"/>
              <a:t>와는 달리 프로세스의 실행 환경을 격리합니다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컨테이너가 </a:t>
            </a:r>
            <a:r>
              <a:rPr lang="ko-KR" altLang="en-US" sz="1600" dirty="0"/>
              <a:t>실행되고 있는 호스트 입장에서 컨테이너는 단순히 프로세스에 불과합니다만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사용자나 컨테이너 입장에서는 호스트와는 무관하게 동작하는 </a:t>
            </a:r>
            <a:r>
              <a:rPr lang="ko-KR" altLang="en-US" sz="1600" dirty="0" err="1"/>
              <a:t>가상머신처럼</a:t>
            </a:r>
            <a:r>
              <a:rPr lang="ko-KR" altLang="en-US" sz="1600" dirty="0"/>
              <a:t> 보입니다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그래서 </a:t>
            </a:r>
            <a:r>
              <a:rPr lang="ko-KR" altLang="en-US" sz="1600" dirty="0" err="1"/>
              <a:t>컨테이너형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가상화라고</a:t>
            </a:r>
            <a:r>
              <a:rPr lang="ko-KR" altLang="en-US" sz="1600" dirty="0"/>
              <a:t> 부르기도 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도커는</a:t>
            </a:r>
            <a:r>
              <a:rPr lang="ko-KR" altLang="en-US" sz="1600" dirty="0"/>
              <a:t> 이러한 컨테이너 형 가상화를 지원하는 도구 중 하나입니다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도커는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가상머신의</a:t>
            </a:r>
            <a:r>
              <a:rPr lang="ko-KR" altLang="en-US" sz="1600" dirty="0"/>
              <a:t> 역할을 넘어서 어느 플랫폼에서나 특정한 상태를 그대로 </a:t>
            </a:r>
            <a:r>
              <a:rPr lang="ko-KR" altLang="en-US" sz="1600" dirty="0" err="1"/>
              <a:t>재현가능한</a:t>
            </a:r>
            <a:r>
              <a:rPr lang="ko-KR" altLang="en-US" sz="1600" dirty="0"/>
              <a:t> 애플리케이션 컨테이너를 관리하는 도구를 목표로 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LXC</a:t>
            </a:r>
            <a:r>
              <a:rPr lang="en-US" altLang="ko-KR" sz="1600" dirty="0"/>
              <a:t>(</a:t>
            </a:r>
            <a:r>
              <a:rPr lang="ko-KR" altLang="en-US" sz="1600" dirty="0"/>
              <a:t>리눅스 컨테이너</a:t>
            </a:r>
            <a:r>
              <a:rPr lang="en-US" altLang="ko-KR" sz="1600" dirty="0"/>
              <a:t>)</a:t>
            </a:r>
            <a:r>
              <a:rPr lang="ko-KR" altLang="en-US" sz="1600" dirty="0"/>
              <a:t>로부터 파생된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컨테이너는 </a:t>
            </a:r>
            <a:r>
              <a:rPr lang="ko-KR" altLang="en-US" sz="1600" dirty="0" err="1"/>
              <a:t>가상머신과는</a:t>
            </a:r>
            <a:r>
              <a:rPr lang="ko-KR" altLang="en-US" sz="1600" dirty="0"/>
              <a:t> 근본적으로 다른 접근이라는 점을 </a:t>
            </a:r>
            <a:r>
              <a:rPr lang="ko-KR" altLang="en-US" sz="1600" dirty="0" smtClean="0"/>
              <a:t>짚어 둘 </a:t>
            </a:r>
            <a:r>
              <a:rPr lang="ko-KR" altLang="en-US" sz="1600" dirty="0"/>
              <a:t>필요가 있습니다</a:t>
            </a:r>
            <a:r>
              <a:rPr lang="en-US" altLang="ko-KR" sz="1600" dirty="0"/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67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가상 머신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(VM)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사용자용 </a:t>
            </a:r>
            <a:r>
              <a:rPr lang="ko-KR" altLang="en-US" sz="1600" dirty="0" err="1"/>
              <a:t>가상머신</a:t>
            </a:r>
            <a:r>
              <a:rPr lang="en-US" altLang="ko-KR" sz="1600" baseline="30000" dirty="0"/>
              <a:t>Virtual Machine</a:t>
            </a:r>
            <a:r>
              <a:rPr lang="ko-KR" altLang="en-US" sz="1600" dirty="0"/>
              <a:t>은 이제 대중적인 도구가 되었습니다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실행하는 호스트 </a:t>
            </a:r>
            <a:r>
              <a:rPr lang="ko-KR" altLang="en-US" sz="1600" dirty="0" err="1"/>
              <a:t>머신에</a:t>
            </a:r>
            <a:r>
              <a:rPr lang="ko-KR" altLang="en-US" sz="1600" dirty="0"/>
              <a:t> 가상화된 하드웨어와 </a:t>
            </a:r>
            <a:r>
              <a:rPr lang="en-US" altLang="ko-KR" sz="1600" dirty="0"/>
              <a:t>OS</a:t>
            </a:r>
            <a:r>
              <a:rPr lang="ko-KR" altLang="en-US" sz="1600" dirty="0"/>
              <a:t>를 구축함으로써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호스트와는 다른 환경을 구축하고 개발과 테스트를 비롯한 다양한 목적으로 사용할 수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하드웨어를 </a:t>
            </a:r>
            <a:r>
              <a:rPr lang="ko-KR" altLang="en-US" sz="1600" dirty="0"/>
              <a:t>소프트웨어로 에뮬레이션하는 </a:t>
            </a:r>
            <a:r>
              <a:rPr lang="ko-KR" altLang="en-US" sz="1600" dirty="0" err="1"/>
              <a:t>가상머신은</a:t>
            </a:r>
            <a:r>
              <a:rPr lang="ko-KR" altLang="en-US" sz="1600" dirty="0"/>
              <a:t> 시스템 분리를 통한 프로세스 격리 관점에서는 아주 후한 점수를 줄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프로세스를 실행하기 위한 환경으로서는 성능을 비롯한 여러 단점을 가지고 있습니다</a:t>
            </a:r>
            <a:r>
              <a:rPr lang="en-US" altLang="ko-KR" sz="1600" dirty="0"/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2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info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images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pull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ununtu:latest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run –it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ubuntu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bash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exit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ps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ps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–a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restart ‘id’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attach ‘id’  : </a:t>
            </a:r>
            <a:r>
              <a:rPr lang="ko-KR" altLang="en-US" sz="1600" dirty="0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다시 접속</a:t>
            </a:r>
            <a:endParaRPr lang="en-US" altLang="ko-KR" sz="1600" dirty="0" smtClean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stop ‘id’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ps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-a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rm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‘container’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images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rmi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‘image’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diff ‘id’ | head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commit ‘id’ </a:t>
            </a: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ubuntu:git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ko-KR" sz="1600" dirty="0">
                <a:latin typeface="+mn-ea"/>
                <a:cs typeface="Arial" panose="020B0604020202020204" pitchFamily="34" charset="0"/>
              </a:rPr>
              <a:t>docker run -</a:t>
            </a:r>
            <a:r>
              <a:rPr lang="sv-SE" altLang="ko-KR" sz="1600" dirty="0" smtClean="0">
                <a:latin typeface="+mn-ea"/>
                <a:cs typeface="Arial" panose="020B0604020202020204" pitchFamily="34" charset="0"/>
              </a:rPr>
              <a:t>it </a:t>
            </a:r>
            <a:r>
              <a:rPr lang="sv-SE" altLang="ko-KR" sz="1600" dirty="0">
                <a:latin typeface="+mn-ea"/>
                <a:cs typeface="Arial" panose="020B0604020202020204" pitchFamily="34" charset="0"/>
              </a:rPr>
              <a:t>ubuntu:git </a:t>
            </a:r>
            <a:r>
              <a:rPr lang="sv-SE" altLang="ko-KR" sz="1600" dirty="0" smtClean="0">
                <a:latin typeface="+mn-ea"/>
                <a:cs typeface="Arial" panose="020B0604020202020204" pitchFamily="34" charset="0"/>
              </a:rPr>
              <a:t>bash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Ubuntu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apt 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apt install –y 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git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git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 –version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apt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apt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install 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nginx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find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/ -name 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nginx.conf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wd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cd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etc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nginx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apt-get install 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nano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nano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nginx.conf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t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ouch test.txt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rm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 test.txt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Docker + 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ocker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pull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ubuntu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images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run –it –p 80:80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ubuntu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apt-get 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apt-get 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nginx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nginx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service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nginx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diff ‘id’ | head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docker</a:t>
            </a:r>
            <a:r>
              <a:rPr lang="en-US" altLang="ko-KR" sz="16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commit ‘id’ </a:t>
            </a:r>
            <a:r>
              <a:rPr lang="en-US" altLang="ko-KR" sz="1600" dirty="0" err="1" smtClean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ubuntu:git</a:t>
            </a:r>
            <a:endParaRPr lang="en-US" altLang="ko-KR" sz="1600" dirty="0" smtClean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ps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-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ef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|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grep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nginx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cd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var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/www/html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nano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etc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nginx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/sites-enabled/default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9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37200</TotalTime>
  <Words>596</Words>
  <Application>Microsoft Office PowerPoint</Application>
  <PresentationFormat>화면 슬라이드 쇼(4:3)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Docker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3928</cp:revision>
  <cp:lastPrinted>2020-07-31T05:58:37Z</cp:lastPrinted>
  <dcterms:created xsi:type="dcterms:W3CDTF">2007-03-28T23:45:48Z</dcterms:created>
  <dcterms:modified xsi:type="dcterms:W3CDTF">2022-12-07T02:51:09Z</dcterms:modified>
</cp:coreProperties>
</file>