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615" r:id="rId2"/>
    <p:sldId id="624" r:id="rId3"/>
    <p:sldId id="626" r:id="rId4"/>
    <p:sldId id="625" r:id="rId5"/>
    <p:sldId id="627" r:id="rId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YAML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YAML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기존에 주로 사용되던 포맷인 </a:t>
            </a:r>
            <a:r>
              <a:rPr lang="en-US" altLang="ko-KR" sz="1400" dirty="0">
                <a:latin typeface="+mn-ea"/>
              </a:rPr>
              <a:t>JSON</a:t>
            </a:r>
            <a:r>
              <a:rPr lang="ko-KR" altLang="en-US" sz="1400" dirty="0">
                <a:latin typeface="+mn-ea"/>
              </a:rPr>
              <a:t>의 불편함을 해소하기 위해 만들어진 </a:t>
            </a:r>
            <a:r>
              <a:rPr lang="en-US" altLang="ko-KR" sz="1400" dirty="0">
                <a:latin typeface="+mn-ea"/>
              </a:rPr>
              <a:t>superset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YAML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XML, C,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파이썬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펄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RFC2822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에서 정의된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e-mail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양식에서 개념을 얻어 만들어진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사람이 쉽게 읽을 수 있는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'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데이터 직렬화 양식이다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 2001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년에 클라크 에반스가 고안했고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Ingy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dot Net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Oren Ben-Kiki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와 함께 디자인했다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YAML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이라는 이름은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YAML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은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마크업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언어가 아니다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(YAML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Ain't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Markup Language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)"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라는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재귀적인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이름에서 유래되었다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원래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YAML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의 뜻은 “또 다른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마크업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언어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(Yet Another Markup Language)”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였으나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YAML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의 핵심은 문서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마크업이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아닌 데이터 중심에 있다는 것을 보여주기 위해 이름을 바꾸었다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. 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오늘날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 데이터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직렬화에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주로 쓰이기 시작하면서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많은 사람들이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YAML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가벼운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마크업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언어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사용하려 하고 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8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YAML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smtClean="0">
                <a:solidFill>
                  <a:srgbClr val="0000FF"/>
                </a:solidFill>
                <a:latin typeface="+mn-ea"/>
              </a:rPr>
              <a:t>YAML vs XML vs JSON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074" name="Picture 2" descr="PDF] Comparison between JSON and YAML for Data Serialization. | Semantic  Scho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480720" cy="34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YAML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YAML vs XML vs JSON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 descr="YAML Tutorial: Everything You Need to Know in 5 Mins | by Nehal Khan |  Level Up Co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348880"/>
            <a:ext cx="6984776" cy="34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6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YAML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Syntax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098" name="Picture 2" descr="PDF] Comparison between JSON and YAML for Data Serialization. | Semantic  Scho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48" y="2276872"/>
            <a:ext cx="3336305" cy="36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38127</TotalTime>
  <Words>158</Words>
  <Application>Microsoft Office PowerPoint</Application>
  <PresentationFormat>화면 슬라이드 쇼(4:3)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YAML 시작하기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3911</cp:revision>
  <cp:lastPrinted>2020-12-29T04:40:15Z</cp:lastPrinted>
  <dcterms:created xsi:type="dcterms:W3CDTF">2007-03-28T23:45:48Z</dcterms:created>
  <dcterms:modified xsi:type="dcterms:W3CDTF">2022-12-07T03:59:40Z</dcterms:modified>
</cp:coreProperties>
</file>