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9"/>
  </p:notesMasterIdLst>
  <p:handoutMasterIdLst>
    <p:handoutMasterId r:id="rId20"/>
  </p:handoutMasterIdLst>
  <p:sldIdLst>
    <p:sldId id="615" r:id="rId2"/>
    <p:sldId id="1124" r:id="rId3"/>
    <p:sldId id="1125" r:id="rId4"/>
    <p:sldId id="1126" r:id="rId5"/>
    <p:sldId id="1127" r:id="rId6"/>
    <p:sldId id="1128" r:id="rId7"/>
    <p:sldId id="1129" r:id="rId8"/>
    <p:sldId id="1138" r:id="rId9"/>
    <p:sldId id="1139" r:id="rId10"/>
    <p:sldId id="1135" r:id="rId11"/>
    <p:sldId id="1136" r:id="rId12"/>
    <p:sldId id="1137" r:id="rId13"/>
    <p:sldId id="1130" r:id="rId14"/>
    <p:sldId id="1131" r:id="rId15"/>
    <p:sldId id="1132" r:id="rId16"/>
    <p:sldId id="1133" r:id="rId17"/>
    <p:sldId id="1134" r:id="rId18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199471-540A-4755-B339-482272F41349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6EA0982B-945B-44C2-9385-F82CD7C1D3E7}">
      <dgm:prSet phldrT="[텍스트]" custT="1"/>
      <dgm:spPr/>
      <dgm:t>
        <a:bodyPr/>
        <a:lstStyle/>
        <a:p>
          <a:pPr latinLnBrk="1"/>
          <a:r>
            <a:rPr lang="en-US" altLang="ko-KR" sz="1050" dirty="0" smtClean="0"/>
            <a:t>!important</a:t>
          </a:r>
          <a:endParaRPr lang="ko-KR" altLang="en-US" sz="1050" dirty="0"/>
        </a:p>
      </dgm:t>
    </dgm:pt>
    <dgm:pt modelId="{18EFE8D1-F297-4A29-94C2-D3FC369FABB1}" type="parTrans" cxnId="{1C87F39D-3F25-496A-BCCB-B2C291703B25}">
      <dgm:prSet/>
      <dgm:spPr/>
      <dgm:t>
        <a:bodyPr/>
        <a:lstStyle/>
        <a:p>
          <a:pPr latinLnBrk="1"/>
          <a:endParaRPr lang="ko-KR" altLang="en-US"/>
        </a:p>
      </dgm:t>
    </dgm:pt>
    <dgm:pt modelId="{AC5CFEC1-EBC3-4761-928B-7AA78D0BB71D}" type="sibTrans" cxnId="{1C87F39D-3F25-496A-BCCB-B2C291703B25}">
      <dgm:prSet/>
      <dgm:spPr/>
      <dgm:t>
        <a:bodyPr/>
        <a:lstStyle/>
        <a:p>
          <a:pPr latinLnBrk="1"/>
          <a:endParaRPr lang="ko-KR" altLang="en-US"/>
        </a:p>
      </dgm:t>
    </dgm:pt>
    <dgm:pt modelId="{5C51E485-25E4-4581-9D25-BCE7D7B60143}">
      <dgm:prSet phldrT="[텍스트]" custT="1"/>
      <dgm:spPr/>
      <dgm:t>
        <a:bodyPr/>
        <a:lstStyle/>
        <a:p>
          <a:pPr latinLnBrk="1"/>
          <a:r>
            <a:rPr lang="en-US" altLang="ko-KR" sz="1050" dirty="0" smtClean="0"/>
            <a:t>Inline style</a:t>
          </a:r>
          <a:endParaRPr lang="ko-KR" altLang="en-US" sz="1050" dirty="0"/>
        </a:p>
      </dgm:t>
    </dgm:pt>
    <dgm:pt modelId="{7A90AF92-C9B4-4C64-A695-95B9C1CEE0D8}" type="parTrans" cxnId="{256C8F09-ABE3-4F90-99BC-443E79B5FFCA}">
      <dgm:prSet/>
      <dgm:spPr/>
      <dgm:t>
        <a:bodyPr/>
        <a:lstStyle/>
        <a:p>
          <a:pPr latinLnBrk="1"/>
          <a:endParaRPr lang="ko-KR" altLang="en-US"/>
        </a:p>
      </dgm:t>
    </dgm:pt>
    <dgm:pt modelId="{BAB7D49F-63E2-42D3-A6A5-BAF39D26E820}" type="sibTrans" cxnId="{256C8F09-ABE3-4F90-99BC-443E79B5FFCA}">
      <dgm:prSet/>
      <dgm:spPr/>
      <dgm:t>
        <a:bodyPr/>
        <a:lstStyle/>
        <a:p>
          <a:pPr latinLnBrk="1"/>
          <a:endParaRPr lang="ko-KR" altLang="en-US"/>
        </a:p>
      </dgm:t>
    </dgm:pt>
    <dgm:pt modelId="{0160D136-F362-4EB6-83B5-BAEC7777ED75}">
      <dgm:prSet phldrT="[텍스트]" custT="1"/>
      <dgm:spPr/>
      <dgm:t>
        <a:bodyPr/>
        <a:lstStyle/>
        <a:p>
          <a:pPr latinLnBrk="1"/>
          <a:r>
            <a:rPr lang="en-US" altLang="ko-KR" sz="1050" dirty="0" smtClean="0"/>
            <a:t>ID Selector</a:t>
          </a:r>
          <a:endParaRPr lang="ko-KR" altLang="en-US" sz="1050" dirty="0"/>
        </a:p>
      </dgm:t>
    </dgm:pt>
    <dgm:pt modelId="{B794EAC5-5C72-4694-86E9-855FAFED7A82}" type="parTrans" cxnId="{A88C79A9-42B4-412A-AFFB-789357D0F360}">
      <dgm:prSet/>
      <dgm:spPr/>
      <dgm:t>
        <a:bodyPr/>
        <a:lstStyle/>
        <a:p>
          <a:pPr latinLnBrk="1"/>
          <a:endParaRPr lang="ko-KR" altLang="en-US"/>
        </a:p>
      </dgm:t>
    </dgm:pt>
    <dgm:pt modelId="{36C1A9DD-9686-4C3C-9C89-A4DAB1975B1A}" type="sibTrans" cxnId="{A88C79A9-42B4-412A-AFFB-789357D0F360}">
      <dgm:prSet/>
      <dgm:spPr/>
      <dgm:t>
        <a:bodyPr/>
        <a:lstStyle/>
        <a:p>
          <a:pPr latinLnBrk="1"/>
          <a:endParaRPr lang="ko-KR" altLang="en-US"/>
        </a:p>
      </dgm:t>
    </dgm:pt>
    <dgm:pt modelId="{60EC9C8C-421E-4D23-8E53-26BC69BAEFA7}">
      <dgm:prSet phldrT="[텍스트]" custT="1"/>
      <dgm:spPr/>
      <dgm:t>
        <a:bodyPr/>
        <a:lstStyle/>
        <a:p>
          <a:pPr latinLnBrk="1"/>
          <a:r>
            <a:rPr lang="en-US" altLang="ko-KR" sz="1050" dirty="0" smtClean="0"/>
            <a:t>Class/Property/Pseudo</a:t>
          </a:r>
          <a:r>
            <a:rPr lang="ko-KR" altLang="en-US" sz="1050" dirty="0" smtClean="0"/>
            <a:t> </a:t>
          </a:r>
          <a:r>
            <a:rPr lang="en-US" altLang="ko-KR" sz="1050" dirty="0" smtClean="0"/>
            <a:t>Selector</a:t>
          </a:r>
          <a:endParaRPr lang="ko-KR" altLang="en-US" sz="1050" dirty="0"/>
        </a:p>
      </dgm:t>
    </dgm:pt>
    <dgm:pt modelId="{10F667E5-6BAF-4650-BE85-FC9A4AF59544}" type="parTrans" cxnId="{8B1AFF0E-170A-4D0A-A1E8-4FFCE01319EF}">
      <dgm:prSet/>
      <dgm:spPr/>
      <dgm:t>
        <a:bodyPr/>
        <a:lstStyle/>
        <a:p>
          <a:pPr latinLnBrk="1"/>
          <a:endParaRPr lang="ko-KR" altLang="en-US"/>
        </a:p>
      </dgm:t>
    </dgm:pt>
    <dgm:pt modelId="{1B7E4A73-1999-4E70-BD14-DCB03B501A9E}" type="sibTrans" cxnId="{8B1AFF0E-170A-4D0A-A1E8-4FFCE01319EF}">
      <dgm:prSet/>
      <dgm:spPr/>
      <dgm:t>
        <a:bodyPr/>
        <a:lstStyle/>
        <a:p>
          <a:pPr latinLnBrk="1"/>
          <a:endParaRPr lang="ko-KR" altLang="en-US"/>
        </a:p>
      </dgm:t>
    </dgm:pt>
    <dgm:pt modelId="{A2C17B6F-99C2-4C29-9542-72FA2E211DCB}">
      <dgm:prSet phldrT="[텍스트]" custT="1"/>
      <dgm:spPr/>
      <dgm:t>
        <a:bodyPr/>
        <a:lstStyle/>
        <a:p>
          <a:pPr latinLnBrk="1"/>
          <a:r>
            <a:rPr lang="en-US" altLang="ko-KR" sz="1050" dirty="0" smtClean="0"/>
            <a:t>Tag Selector</a:t>
          </a:r>
          <a:endParaRPr lang="ko-KR" altLang="en-US" sz="1050" dirty="0"/>
        </a:p>
      </dgm:t>
    </dgm:pt>
    <dgm:pt modelId="{27C21A4D-AB0F-45FD-95DB-6468CF421E2B}" type="parTrans" cxnId="{00555065-D678-4EDD-AD74-46409F4898F8}">
      <dgm:prSet/>
      <dgm:spPr/>
      <dgm:t>
        <a:bodyPr/>
        <a:lstStyle/>
        <a:p>
          <a:pPr latinLnBrk="1"/>
          <a:endParaRPr lang="ko-KR" altLang="en-US"/>
        </a:p>
      </dgm:t>
    </dgm:pt>
    <dgm:pt modelId="{7C32BB9F-7E5F-49C6-8B66-C05132F6E19A}" type="sibTrans" cxnId="{00555065-D678-4EDD-AD74-46409F4898F8}">
      <dgm:prSet/>
      <dgm:spPr/>
      <dgm:t>
        <a:bodyPr/>
        <a:lstStyle/>
        <a:p>
          <a:pPr latinLnBrk="1"/>
          <a:endParaRPr lang="ko-KR" altLang="en-US"/>
        </a:p>
      </dgm:t>
    </dgm:pt>
    <dgm:pt modelId="{FA930908-3AD9-4EDC-A2D6-47ACEA8F4A85}">
      <dgm:prSet phldrT="[텍스트]" custT="1"/>
      <dgm:spPr/>
      <dgm:t>
        <a:bodyPr/>
        <a:lstStyle/>
        <a:p>
          <a:pPr latinLnBrk="1"/>
          <a:r>
            <a:rPr lang="ko-KR" altLang="en-US" sz="1050" dirty="0" smtClean="0"/>
            <a:t>전체 선택자</a:t>
          </a:r>
          <a:endParaRPr lang="ko-KR" altLang="en-US" sz="1050" dirty="0"/>
        </a:p>
      </dgm:t>
    </dgm:pt>
    <dgm:pt modelId="{713B0B4F-F039-4A14-B711-18BED5ED411C}" type="parTrans" cxnId="{0536441C-9952-40BC-A086-2238157CBFE8}">
      <dgm:prSet/>
      <dgm:spPr/>
      <dgm:t>
        <a:bodyPr/>
        <a:lstStyle/>
        <a:p>
          <a:pPr latinLnBrk="1"/>
          <a:endParaRPr lang="ko-KR" altLang="en-US"/>
        </a:p>
      </dgm:t>
    </dgm:pt>
    <dgm:pt modelId="{6C6C50E2-A9ED-44E0-892A-5FA060949E17}" type="sibTrans" cxnId="{0536441C-9952-40BC-A086-2238157CBFE8}">
      <dgm:prSet/>
      <dgm:spPr/>
      <dgm:t>
        <a:bodyPr/>
        <a:lstStyle/>
        <a:p>
          <a:pPr latinLnBrk="1"/>
          <a:endParaRPr lang="ko-KR" altLang="en-US"/>
        </a:p>
      </dgm:t>
    </dgm:pt>
    <dgm:pt modelId="{AA912AF5-B1A2-4316-A221-C57101EBB139}" type="pres">
      <dgm:prSet presAssocID="{63199471-540A-4755-B339-482272F41349}" presName="Name0" presStyleCnt="0">
        <dgm:presLayoutVars>
          <dgm:dir/>
          <dgm:animLvl val="lvl"/>
          <dgm:resizeHandles val="exact"/>
        </dgm:presLayoutVars>
      </dgm:prSet>
      <dgm:spPr/>
    </dgm:pt>
    <dgm:pt modelId="{6B13E355-28F9-4CC3-AF32-541F1C6C6A38}" type="pres">
      <dgm:prSet presAssocID="{6EA0982B-945B-44C2-9385-F82CD7C1D3E7}" presName="Name8" presStyleCnt="0"/>
      <dgm:spPr/>
    </dgm:pt>
    <dgm:pt modelId="{E98C596A-12A7-4329-B810-C07717798249}" type="pres">
      <dgm:prSet presAssocID="{6EA0982B-945B-44C2-9385-F82CD7C1D3E7}" presName="level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5B072F-59DD-41C6-9F1E-59A190A2FBF6}" type="pres">
      <dgm:prSet presAssocID="{6EA0982B-945B-44C2-9385-F82CD7C1D3E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96DE3-F82E-4A5E-A994-DB85193261A1}" type="pres">
      <dgm:prSet presAssocID="{5C51E485-25E4-4581-9D25-BCE7D7B60143}" presName="Name8" presStyleCnt="0"/>
      <dgm:spPr/>
    </dgm:pt>
    <dgm:pt modelId="{D5958A99-C014-44C1-BC7F-B2E2A81165B6}" type="pres">
      <dgm:prSet presAssocID="{5C51E485-25E4-4581-9D25-BCE7D7B60143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10F14E-0BDB-4E6D-B081-6BA7944A2677}" type="pres">
      <dgm:prSet presAssocID="{5C51E485-25E4-4581-9D25-BCE7D7B6014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FAAFE3-4406-4C18-9526-1BB44B293EF5}" type="pres">
      <dgm:prSet presAssocID="{0160D136-F362-4EB6-83B5-BAEC7777ED75}" presName="Name8" presStyleCnt="0"/>
      <dgm:spPr/>
    </dgm:pt>
    <dgm:pt modelId="{0CB330CF-AA98-4213-AB25-8F95CA3130E1}" type="pres">
      <dgm:prSet presAssocID="{0160D136-F362-4EB6-83B5-BAEC7777ED75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089416-DF4D-49DB-856B-ECCFBB8C2B0E}" type="pres">
      <dgm:prSet presAssocID="{0160D136-F362-4EB6-83B5-BAEC7777ED7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549C91-DE25-47A2-BE6C-01FB852E840E}" type="pres">
      <dgm:prSet presAssocID="{60EC9C8C-421E-4D23-8E53-26BC69BAEFA7}" presName="Name8" presStyleCnt="0"/>
      <dgm:spPr/>
    </dgm:pt>
    <dgm:pt modelId="{A61D0B77-F0A8-4FDE-AB06-FB9FCA0281E9}" type="pres">
      <dgm:prSet presAssocID="{60EC9C8C-421E-4D23-8E53-26BC69BAEFA7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515A45-7455-4358-8C80-46538B09B498}" type="pres">
      <dgm:prSet presAssocID="{60EC9C8C-421E-4D23-8E53-26BC69BAEFA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CA062E-F41E-418D-8BC9-09B739D424D8}" type="pres">
      <dgm:prSet presAssocID="{A2C17B6F-99C2-4C29-9542-72FA2E211DCB}" presName="Name8" presStyleCnt="0"/>
      <dgm:spPr/>
    </dgm:pt>
    <dgm:pt modelId="{A9B2AE80-5C1B-4720-8A9B-5B00B642CDD3}" type="pres">
      <dgm:prSet presAssocID="{A2C17B6F-99C2-4C29-9542-72FA2E211DCB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D1FCE3-BD33-4573-90E6-489F88D68513}" type="pres">
      <dgm:prSet presAssocID="{A2C17B6F-99C2-4C29-9542-72FA2E211DC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2B0EC-D2F2-4CBE-B98D-625F4A267A27}" type="pres">
      <dgm:prSet presAssocID="{FA930908-3AD9-4EDC-A2D6-47ACEA8F4A85}" presName="Name8" presStyleCnt="0"/>
      <dgm:spPr/>
    </dgm:pt>
    <dgm:pt modelId="{4EF1F6EE-083C-4EF2-8B8A-8C305724FF6D}" type="pres">
      <dgm:prSet presAssocID="{FA930908-3AD9-4EDC-A2D6-47ACEA8F4A85}" presName="level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672FEA-B28B-447C-81DF-5D708E9FC63E}" type="pres">
      <dgm:prSet presAssocID="{FA930908-3AD9-4EDC-A2D6-47ACEA8F4A8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B1AFF0E-170A-4D0A-A1E8-4FFCE01319EF}" srcId="{63199471-540A-4755-B339-482272F41349}" destId="{60EC9C8C-421E-4D23-8E53-26BC69BAEFA7}" srcOrd="3" destOrd="0" parTransId="{10F667E5-6BAF-4650-BE85-FC9A4AF59544}" sibTransId="{1B7E4A73-1999-4E70-BD14-DCB03B501A9E}"/>
    <dgm:cxn modelId="{BCEFD926-9DA7-47EF-B43B-ADD7CDC23F3A}" type="presOf" srcId="{0160D136-F362-4EB6-83B5-BAEC7777ED75}" destId="{BF089416-DF4D-49DB-856B-ECCFBB8C2B0E}" srcOrd="1" destOrd="0" presId="urn:microsoft.com/office/officeart/2005/8/layout/pyramid1"/>
    <dgm:cxn modelId="{23A818DA-FB1E-442F-9685-BDDE9F850D10}" type="presOf" srcId="{6EA0982B-945B-44C2-9385-F82CD7C1D3E7}" destId="{425B072F-59DD-41C6-9F1E-59A190A2FBF6}" srcOrd="1" destOrd="0" presId="urn:microsoft.com/office/officeart/2005/8/layout/pyramid1"/>
    <dgm:cxn modelId="{3F0F680A-7257-459E-A747-E7E6540898F8}" type="presOf" srcId="{5C51E485-25E4-4581-9D25-BCE7D7B60143}" destId="{5010F14E-0BDB-4E6D-B081-6BA7944A2677}" srcOrd="1" destOrd="0" presId="urn:microsoft.com/office/officeart/2005/8/layout/pyramid1"/>
    <dgm:cxn modelId="{A88C79A9-42B4-412A-AFFB-789357D0F360}" srcId="{63199471-540A-4755-B339-482272F41349}" destId="{0160D136-F362-4EB6-83B5-BAEC7777ED75}" srcOrd="2" destOrd="0" parTransId="{B794EAC5-5C72-4694-86E9-855FAFED7A82}" sibTransId="{36C1A9DD-9686-4C3C-9C89-A4DAB1975B1A}"/>
    <dgm:cxn modelId="{E9E16AEA-1429-4D91-BBE1-FB5F0A22D331}" type="presOf" srcId="{A2C17B6F-99C2-4C29-9542-72FA2E211DCB}" destId="{A9B2AE80-5C1B-4720-8A9B-5B00B642CDD3}" srcOrd="0" destOrd="0" presId="urn:microsoft.com/office/officeart/2005/8/layout/pyramid1"/>
    <dgm:cxn modelId="{C640870F-F075-4730-9888-156F336CB5D4}" type="presOf" srcId="{5C51E485-25E4-4581-9D25-BCE7D7B60143}" destId="{D5958A99-C014-44C1-BC7F-B2E2A81165B6}" srcOrd="0" destOrd="0" presId="urn:microsoft.com/office/officeart/2005/8/layout/pyramid1"/>
    <dgm:cxn modelId="{EFB2B9D1-3875-4A34-BE8E-A56037D4B7DF}" type="presOf" srcId="{A2C17B6F-99C2-4C29-9542-72FA2E211DCB}" destId="{24D1FCE3-BD33-4573-90E6-489F88D68513}" srcOrd="1" destOrd="0" presId="urn:microsoft.com/office/officeart/2005/8/layout/pyramid1"/>
    <dgm:cxn modelId="{F15AF6B8-FE3E-4D30-8362-90447C0CCC5F}" type="presOf" srcId="{63199471-540A-4755-B339-482272F41349}" destId="{AA912AF5-B1A2-4316-A221-C57101EBB139}" srcOrd="0" destOrd="0" presId="urn:microsoft.com/office/officeart/2005/8/layout/pyramid1"/>
    <dgm:cxn modelId="{11F3DB88-9ECD-44ED-B4C6-E8FCD6ABB57E}" type="presOf" srcId="{FA930908-3AD9-4EDC-A2D6-47ACEA8F4A85}" destId="{4EF1F6EE-083C-4EF2-8B8A-8C305724FF6D}" srcOrd="0" destOrd="0" presId="urn:microsoft.com/office/officeart/2005/8/layout/pyramid1"/>
    <dgm:cxn modelId="{2A82B03C-1A5C-4B52-A320-A99C9EBECAA5}" type="presOf" srcId="{FA930908-3AD9-4EDC-A2D6-47ACEA8F4A85}" destId="{B8672FEA-B28B-447C-81DF-5D708E9FC63E}" srcOrd="1" destOrd="0" presId="urn:microsoft.com/office/officeart/2005/8/layout/pyramid1"/>
    <dgm:cxn modelId="{58771853-40E2-4EC0-8057-2D50CB4B4A91}" type="presOf" srcId="{0160D136-F362-4EB6-83B5-BAEC7777ED75}" destId="{0CB330CF-AA98-4213-AB25-8F95CA3130E1}" srcOrd="0" destOrd="0" presId="urn:microsoft.com/office/officeart/2005/8/layout/pyramid1"/>
    <dgm:cxn modelId="{00555065-D678-4EDD-AD74-46409F4898F8}" srcId="{63199471-540A-4755-B339-482272F41349}" destId="{A2C17B6F-99C2-4C29-9542-72FA2E211DCB}" srcOrd="4" destOrd="0" parTransId="{27C21A4D-AB0F-45FD-95DB-6468CF421E2B}" sibTransId="{7C32BB9F-7E5F-49C6-8B66-C05132F6E19A}"/>
    <dgm:cxn modelId="{CA2978A8-FB48-4B48-AD15-BE0A1022724D}" type="presOf" srcId="{60EC9C8C-421E-4D23-8E53-26BC69BAEFA7}" destId="{A61D0B77-F0A8-4FDE-AB06-FB9FCA0281E9}" srcOrd="0" destOrd="0" presId="urn:microsoft.com/office/officeart/2005/8/layout/pyramid1"/>
    <dgm:cxn modelId="{0536441C-9952-40BC-A086-2238157CBFE8}" srcId="{63199471-540A-4755-B339-482272F41349}" destId="{FA930908-3AD9-4EDC-A2D6-47ACEA8F4A85}" srcOrd="5" destOrd="0" parTransId="{713B0B4F-F039-4A14-B711-18BED5ED411C}" sibTransId="{6C6C50E2-A9ED-44E0-892A-5FA060949E17}"/>
    <dgm:cxn modelId="{0C08FAA3-5555-4A89-B657-73DA83AFF158}" type="presOf" srcId="{60EC9C8C-421E-4D23-8E53-26BC69BAEFA7}" destId="{69515A45-7455-4358-8C80-46538B09B498}" srcOrd="1" destOrd="0" presId="urn:microsoft.com/office/officeart/2005/8/layout/pyramid1"/>
    <dgm:cxn modelId="{48A1E348-A826-4FF0-A650-116232063965}" type="presOf" srcId="{6EA0982B-945B-44C2-9385-F82CD7C1D3E7}" destId="{E98C596A-12A7-4329-B810-C07717798249}" srcOrd="0" destOrd="0" presId="urn:microsoft.com/office/officeart/2005/8/layout/pyramid1"/>
    <dgm:cxn modelId="{1C87F39D-3F25-496A-BCCB-B2C291703B25}" srcId="{63199471-540A-4755-B339-482272F41349}" destId="{6EA0982B-945B-44C2-9385-F82CD7C1D3E7}" srcOrd="0" destOrd="0" parTransId="{18EFE8D1-F297-4A29-94C2-D3FC369FABB1}" sibTransId="{AC5CFEC1-EBC3-4761-928B-7AA78D0BB71D}"/>
    <dgm:cxn modelId="{256C8F09-ABE3-4F90-99BC-443E79B5FFCA}" srcId="{63199471-540A-4755-B339-482272F41349}" destId="{5C51E485-25E4-4581-9D25-BCE7D7B60143}" srcOrd="1" destOrd="0" parTransId="{7A90AF92-C9B4-4C64-A695-95B9C1CEE0D8}" sibTransId="{BAB7D49F-63E2-42D3-A6A5-BAF39D26E820}"/>
    <dgm:cxn modelId="{98263554-8122-4727-B75F-6B6060769959}" type="presParOf" srcId="{AA912AF5-B1A2-4316-A221-C57101EBB139}" destId="{6B13E355-28F9-4CC3-AF32-541F1C6C6A38}" srcOrd="0" destOrd="0" presId="urn:microsoft.com/office/officeart/2005/8/layout/pyramid1"/>
    <dgm:cxn modelId="{5689D637-EDBC-4DD4-B6DE-042D3648DB51}" type="presParOf" srcId="{6B13E355-28F9-4CC3-AF32-541F1C6C6A38}" destId="{E98C596A-12A7-4329-B810-C07717798249}" srcOrd="0" destOrd="0" presId="urn:microsoft.com/office/officeart/2005/8/layout/pyramid1"/>
    <dgm:cxn modelId="{C40D7557-09C6-42A6-8A3A-4712CDE0EEBB}" type="presParOf" srcId="{6B13E355-28F9-4CC3-AF32-541F1C6C6A38}" destId="{425B072F-59DD-41C6-9F1E-59A190A2FBF6}" srcOrd="1" destOrd="0" presId="urn:microsoft.com/office/officeart/2005/8/layout/pyramid1"/>
    <dgm:cxn modelId="{902620E7-3624-4CA4-950F-B842CE8A975D}" type="presParOf" srcId="{AA912AF5-B1A2-4316-A221-C57101EBB139}" destId="{9F896DE3-F82E-4A5E-A994-DB85193261A1}" srcOrd="1" destOrd="0" presId="urn:microsoft.com/office/officeart/2005/8/layout/pyramid1"/>
    <dgm:cxn modelId="{4A744B7F-7A56-4DA1-BD2C-69889A756CCC}" type="presParOf" srcId="{9F896DE3-F82E-4A5E-A994-DB85193261A1}" destId="{D5958A99-C014-44C1-BC7F-B2E2A81165B6}" srcOrd="0" destOrd="0" presId="urn:microsoft.com/office/officeart/2005/8/layout/pyramid1"/>
    <dgm:cxn modelId="{FD4AE930-98E2-445C-BA7C-C2CA06375C74}" type="presParOf" srcId="{9F896DE3-F82E-4A5E-A994-DB85193261A1}" destId="{5010F14E-0BDB-4E6D-B081-6BA7944A2677}" srcOrd="1" destOrd="0" presId="urn:microsoft.com/office/officeart/2005/8/layout/pyramid1"/>
    <dgm:cxn modelId="{96D7178D-79EC-4251-9820-87A5CE1B70A8}" type="presParOf" srcId="{AA912AF5-B1A2-4316-A221-C57101EBB139}" destId="{B1FAAFE3-4406-4C18-9526-1BB44B293EF5}" srcOrd="2" destOrd="0" presId="urn:microsoft.com/office/officeart/2005/8/layout/pyramid1"/>
    <dgm:cxn modelId="{2680549F-8167-46E1-9E89-F4ADEC1D920B}" type="presParOf" srcId="{B1FAAFE3-4406-4C18-9526-1BB44B293EF5}" destId="{0CB330CF-AA98-4213-AB25-8F95CA3130E1}" srcOrd="0" destOrd="0" presId="urn:microsoft.com/office/officeart/2005/8/layout/pyramid1"/>
    <dgm:cxn modelId="{7964C4C3-D1C4-413B-85CE-07F024F376A1}" type="presParOf" srcId="{B1FAAFE3-4406-4C18-9526-1BB44B293EF5}" destId="{BF089416-DF4D-49DB-856B-ECCFBB8C2B0E}" srcOrd="1" destOrd="0" presId="urn:microsoft.com/office/officeart/2005/8/layout/pyramid1"/>
    <dgm:cxn modelId="{B3A8814F-FAE2-4A55-9713-9C0E659FB853}" type="presParOf" srcId="{AA912AF5-B1A2-4316-A221-C57101EBB139}" destId="{FE549C91-DE25-47A2-BE6C-01FB852E840E}" srcOrd="3" destOrd="0" presId="urn:microsoft.com/office/officeart/2005/8/layout/pyramid1"/>
    <dgm:cxn modelId="{1731F783-5F09-4ED6-A763-393B59DE8CC7}" type="presParOf" srcId="{FE549C91-DE25-47A2-BE6C-01FB852E840E}" destId="{A61D0B77-F0A8-4FDE-AB06-FB9FCA0281E9}" srcOrd="0" destOrd="0" presId="urn:microsoft.com/office/officeart/2005/8/layout/pyramid1"/>
    <dgm:cxn modelId="{4EC1809C-3A6E-450E-AD61-CDD4392CE501}" type="presParOf" srcId="{FE549C91-DE25-47A2-BE6C-01FB852E840E}" destId="{69515A45-7455-4358-8C80-46538B09B498}" srcOrd="1" destOrd="0" presId="urn:microsoft.com/office/officeart/2005/8/layout/pyramid1"/>
    <dgm:cxn modelId="{68AAC91A-B6C0-4A15-B219-262701557997}" type="presParOf" srcId="{AA912AF5-B1A2-4316-A221-C57101EBB139}" destId="{87CA062E-F41E-418D-8BC9-09B739D424D8}" srcOrd="4" destOrd="0" presId="urn:microsoft.com/office/officeart/2005/8/layout/pyramid1"/>
    <dgm:cxn modelId="{4AD15125-049F-4268-A0F0-81DCFC41795F}" type="presParOf" srcId="{87CA062E-F41E-418D-8BC9-09B739D424D8}" destId="{A9B2AE80-5C1B-4720-8A9B-5B00B642CDD3}" srcOrd="0" destOrd="0" presId="urn:microsoft.com/office/officeart/2005/8/layout/pyramid1"/>
    <dgm:cxn modelId="{ECF154E1-F3FE-4690-8355-6B71712FE7E1}" type="presParOf" srcId="{87CA062E-F41E-418D-8BC9-09B739D424D8}" destId="{24D1FCE3-BD33-4573-90E6-489F88D68513}" srcOrd="1" destOrd="0" presId="urn:microsoft.com/office/officeart/2005/8/layout/pyramid1"/>
    <dgm:cxn modelId="{D781A8A0-0165-4768-B43B-2F80549BB943}" type="presParOf" srcId="{AA912AF5-B1A2-4316-A221-C57101EBB139}" destId="{15E2B0EC-D2F2-4CBE-B98D-625F4A267A27}" srcOrd="5" destOrd="0" presId="urn:microsoft.com/office/officeart/2005/8/layout/pyramid1"/>
    <dgm:cxn modelId="{2681D111-C17D-4DEB-ADFA-9CEC1F79441A}" type="presParOf" srcId="{15E2B0EC-D2F2-4CBE-B98D-625F4A267A27}" destId="{4EF1F6EE-083C-4EF2-8B8A-8C305724FF6D}" srcOrd="0" destOrd="0" presId="urn:microsoft.com/office/officeart/2005/8/layout/pyramid1"/>
    <dgm:cxn modelId="{33218C93-801F-4FE6-B5BA-2BE00636B5D4}" type="presParOf" srcId="{15E2B0EC-D2F2-4CBE-B98D-625F4A267A27}" destId="{B8672FEA-B28B-447C-81DF-5D708E9FC63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C596A-12A7-4329-B810-C07717798249}">
      <dsp:nvSpPr>
        <dsp:cNvPr id="0" name=""/>
        <dsp:cNvSpPr/>
      </dsp:nvSpPr>
      <dsp:spPr>
        <a:xfrm>
          <a:off x="1920213" y="0"/>
          <a:ext cx="768085" cy="480053"/>
        </a:xfrm>
        <a:prstGeom prst="trapezoid">
          <a:avLst>
            <a:gd name="adj" fmla="val 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50" kern="1200" dirty="0" smtClean="0"/>
            <a:t>!important</a:t>
          </a:r>
          <a:endParaRPr lang="ko-KR" altLang="en-US" sz="1050" kern="1200" dirty="0"/>
        </a:p>
      </dsp:txBody>
      <dsp:txXfrm>
        <a:off x="1920213" y="0"/>
        <a:ext cx="768085" cy="480053"/>
      </dsp:txXfrm>
    </dsp:sp>
    <dsp:sp modelId="{D5958A99-C014-44C1-BC7F-B2E2A81165B6}">
      <dsp:nvSpPr>
        <dsp:cNvPr id="0" name=""/>
        <dsp:cNvSpPr/>
      </dsp:nvSpPr>
      <dsp:spPr>
        <a:xfrm>
          <a:off x="1536170" y="480053"/>
          <a:ext cx="1536170" cy="480053"/>
        </a:xfrm>
        <a:prstGeom prst="trapezoid">
          <a:avLst>
            <a:gd name="adj" fmla="val 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50" kern="1200" dirty="0" smtClean="0"/>
            <a:t>Inline style</a:t>
          </a:r>
          <a:endParaRPr lang="ko-KR" altLang="en-US" sz="1050" kern="1200" dirty="0"/>
        </a:p>
      </dsp:txBody>
      <dsp:txXfrm>
        <a:off x="1805000" y="480053"/>
        <a:ext cx="998510" cy="480053"/>
      </dsp:txXfrm>
    </dsp:sp>
    <dsp:sp modelId="{0CB330CF-AA98-4213-AB25-8F95CA3130E1}">
      <dsp:nvSpPr>
        <dsp:cNvPr id="0" name=""/>
        <dsp:cNvSpPr/>
      </dsp:nvSpPr>
      <dsp:spPr>
        <a:xfrm>
          <a:off x="1152128" y="960106"/>
          <a:ext cx="2304256" cy="480053"/>
        </a:xfrm>
        <a:prstGeom prst="trapezoid">
          <a:avLst>
            <a:gd name="adj" fmla="val 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50" kern="1200" dirty="0" smtClean="0"/>
            <a:t>ID Selector</a:t>
          </a:r>
          <a:endParaRPr lang="ko-KR" altLang="en-US" sz="1050" kern="1200" dirty="0"/>
        </a:p>
      </dsp:txBody>
      <dsp:txXfrm>
        <a:off x="1555372" y="960106"/>
        <a:ext cx="1497766" cy="480053"/>
      </dsp:txXfrm>
    </dsp:sp>
    <dsp:sp modelId="{A61D0B77-F0A8-4FDE-AB06-FB9FCA0281E9}">
      <dsp:nvSpPr>
        <dsp:cNvPr id="0" name=""/>
        <dsp:cNvSpPr/>
      </dsp:nvSpPr>
      <dsp:spPr>
        <a:xfrm>
          <a:off x="768085" y="1440159"/>
          <a:ext cx="3072341" cy="480053"/>
        </a:xfrm>
        <a:prstGeom prst="trapezoid">
          <a:avLst>
            <a:gd name="adj" fmla="val 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50" kern="1200" dirty="0" smtClean="0"/>
            <a:t>Class/Property/Pseudo</a:t>
          </a:r>
          <a:r>
            <a:rPr lang="ko-KR" altLang="en-US" sz="1050" kern="1200" dirty="0" smtClean="0"/>
            <a:t> </a:t>
          </a:r>
          <a:r>
            <a:rPr lang="en-US" altLang="ko-KR" sz="1050" kern="1200" dirty="0" smtClean="0"/>
            <a:t>Selector</a:t>
          </a:r>
          <a:endParaRPr lang="ko-KR" altLang="en-US" sz="1050" kern="1200" dirty="0"/>
        </a:p>
      </dsp:txBody>
      <dsp:txXfrm>
        <a:off x="1305745" y="1440159"/>
        <a:ext cx="1997021" cy="480053"/>
      </dsp:txXfrm>
    </dsp:sp>
    <dsp:sp modelId="{A9B2AE80-5C1B-4720-8A9B-5B00B642CDD3}">
      <dsp:nvSpPr>
        <dsp:cNvPr id="0" name=""/>
        <dsp:cNvSpPr/>
      </dsp:nvSpPr>
      <dsp:spPr>
        <a:xfrm>
          <a:off x="384042" y="1920213"/>
          <a:ext cx="3840426" cy="480053"/>
        </a:xfrm>
        <a:prstGeom prst="trapezoid">
          <a:avLst>
            <a:gd name="adj" fmla="val 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50" kern="1200" dirty="0" smtClean="0"/>
            <a:t>Tag Selector</a:t>
          </a:r>
          <a:endParaRPr lang="ko-KR" altLang="en-US" sz="1050" kern="1200" dirty="0"/>
        </a:p>
      </dsp:txBody>
      <dsp:txXfrm>
        <a:off x="1056117" y="1920213"/>
        <a:ext cx="2496277" cy="480053"/>
      </dsp:txXfrm>
    </dsp:sp>
    <dsp:sp modelId="{4EF1F6EE-083C-4EF2-8B8A-8C305724FF6D}">
      <dsp:nvSpPr>
        <dsp:cNvPr id="0" name=""/>
        <dsp:cNvSpPr/>
      </dsp:nvSpPr>
      <dsp:spPr>
        <a:xfrm>
          <a:off x="0" y="2400266"/>
          <a:ext cx="4608512" cy="480053"/>
        </a:xfrm>
        <a:prstGeom prst="trapezoid">
          <a:avLst>
            <a:gd name="adj" fmla="val 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전체 선택자</a:t>
          </a:r>
          <a:endParaRPr lang="ko-KR" altLang="en-US" sz="1050" kern="1200" dirty="0"/>
        </a:p>
      </dsp:txBody>
      <dsp:txXfrm>
        <a:off x="806489" y="2400266"/>
        <a:ext cx="2995532" cy="480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7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77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CSS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CSS Display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속성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6203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CSS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에서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display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속성은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웹페이지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상에서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엘리먼트들이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어떻게 보여지고 다른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엘리먼트와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어떻게 상호 배치되는지를 결정합니다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68911" y="3135343"/>
            <a:ext cx="7606178" cy="2176581"/>
            <a:chOff x="748659" y="3135343"/>
            <a:chExt cx="7606178" cy="2176581"/>
          </a:xfrm>
        </p:grpSpPr>
        <p:pic>
          <p:nvPicPr>
            <p:cNvPr id="1027" name="Picture 3" descr="CSS Görünüm Özellikleri | Display CSS Propeti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659" y="3356992"/>
              <a:ext cx="3734811" cy="1882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How To use CSS Display All Property Example one by one – myprogrami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3470" y="3135343"/>
              <a:ext cx="3871367" cy="2176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50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CSS Display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속성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6203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none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none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속성은 요소를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삭제하거나 다시 만들지 않고 요소를 숨기고 표시하기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위해 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JavaScript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와 함께 사용됩니다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inline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display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속성이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inline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으로 지정된 엘리먼트는 전후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줄 바꿈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없이 한 줄에 다른 엘리먼트들과 나란히 배치됩니다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대표적인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inline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엘리먼트로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&lt;span&gt;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이나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&lt;a&gt;, &lt;em&gt;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태그 등을 들 수 있습니다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block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display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속성이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block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으로 지정된 엘리먼트는 전후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줄 바꿈이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들어가 다른 엘리먼트들을 다른 줄로 밀어내고 혼자 한 줄을 차지합니다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대표적인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block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엘리먼트로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&lt;div&gt;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이나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&lt;p&gt;, &lt;h1&gt;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태그 등을 들 수 있습니다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81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CSS Display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속성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6203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inline-block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display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속성이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inline-block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으로 지정된 엘리먼트는 마치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하이브리드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모드처럼 동작하는데요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기본적으로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inline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엘리먼트처럼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전후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줄 바꿈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없이 한 줄에 다른 엘리먼트들과 나란히 배치되지만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block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엘리먼트처럼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width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와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height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 지정 및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margin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과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padding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속성의 상하 간격 지정이 가능합니다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다시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말해서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내부적으로는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block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엘리먼트의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규칙을 따르면서 외부적으로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inline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엘리먼트의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규칙을 따르게 되는 것이지요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89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CSS Position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속성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6203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CSS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에서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position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속성은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HTML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문서 상에서 요소가 배치되는 방식을 결정합니다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많은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경우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position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속성은 요소의 정확한 위치 지정을 위해서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top, left, bottom, right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속성과 함께 사용됩니다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098" name="Picture 2" descr="https://miro.medium.com/max/1400/1*x5xm9DVS6QouWCAeII9w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911" y="3284984"/>
            <a:ext cx="5942179" cy="254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0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CSS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6203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Static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position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속성을 별도로 지정해주지 않으면 기본값인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static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이 적용됩니다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position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속성이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static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인 요소는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HTML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문서 상에서 원래 있어야하는 위치에 배치됩니다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이 말은 요소들이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HTML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에 작성된 순서 그대로 브라우저 화면에 표시가 된다는 것을 뜻하며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따라서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top, left, bottom, right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속성값은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position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속성이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static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일 때는 무시됩니다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Relative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position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속성을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relative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로 설정하게 되면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요소를 원래 위치에서 벗어나게 배치할 수 있게 됩니다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요소를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원래 위치를 기준으로 상대적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(relative)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으로 배치해준다고 생각하시면 이해가 쉬울 것 같은데요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요소의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위치 지정은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top, bottom, left, right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속성을 이용해서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요소가 원래 위치에 있을 때의 상하좌우로 부터 얼마나 떨어지게 할지를 지정할 수 있습니다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11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CSS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6203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Absolute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position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속성을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absolute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로 지정하면 사실 전혀 절대적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(absolute)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으로 요소를 배치해주지 않습니다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오히려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배치 기준이 상황에 따라 굉장히 달라질 수 있는데요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흥미롭게도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position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속성이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absolute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일 때 해당 요소는 배치 기준을 자신이 아닌 상위 요소에서 찾습니다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DOM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트리를 따라 올라가다가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position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속성이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static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이 아닌 첫 번째 상위 요소가 해당 요소의 배치 기준으로 설정되는데요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만약에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해당 요소 상위에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position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속성이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static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이 아닌 요소가 없다면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DOM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트리에 최상위에 있는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&lt;body&gt;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요소가 배치 기준이 됩니다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17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CSS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6203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Fixed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화면을 위아래로 스크롤하더라도 브라우저 화면의 특정 부분에 고정되어 움직이지 않는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UI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를 본적이 있으신가요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? 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보통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라이브 채팅 버튼을 구현할 때 많이 쓰이는 기법인데요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position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속성을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fixed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로 지정하면 이렇게 요소를 항상 고정된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(fixed)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위치에 배치할 수 있습니다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이게 가능한 이유는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fixed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속성값의 배치 기준이 자신이나 부모 요소가 아닌 </a:t>
            </a:r>
            <a:r>
              <a:rPr kumimoji="0" lang="ko-KR" altLang="en-US" sz="1400" dirty="0" err="1" smtClean="0">
                <a:solidFill>
                  <a:schemeClr val="tx1"/>
                </a:solidFill>
                <a:latin typeface="+mn-ea"/>
              </a:rPr>
              <a:t>뷰포트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viewport),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즉 브라우저 전체화면이기 때문인데요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top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left, bottom, right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속성은 각각 브라우저 상단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좌측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하단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우측으로 부터 해당 요소가 얼마나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떨어져 있는지를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결정합니다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028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CSS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6203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Sticky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sticky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박스는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top, right, bottom, left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속성이 필수입니다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fixed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박스는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뷰포트에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고정하지만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sticky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박스는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scroll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박스에 고정합니다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즉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scroll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박스가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offset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기준입니다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뷰포트와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scroll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박스가 동일한 것처럼 보이는 경우도 있겠지만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뷰포트는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하나뿐이고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scroll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박스는 문서 안에서 더 많이 생성할 수 있어요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sticky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박스를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scroll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박스에 고정하는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임계점은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스크롤 위치가 결정합니다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sticky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박스 자신과 부모의 위치와 크기도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임계점에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영향을 미칩니다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sticky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박스의 부모 박스가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scroll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박스를 벗어나면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sticky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박스는 다시 일반적인 흐름에 따릅니다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sticky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박스와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scroll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박스 사이에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overflow: hidden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속성을 적용한 박스가 끼어들면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sticky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박스는 일반적인 흐름에 따릅니다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87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CSS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CSS</a:t>
            </a:r>
            <a:r>
              <a:rPr lang="ko-KR" altLang="en-US" sz="1400" dirty="0"/>
              <a:t>는 </a:t>
            </a:r>
            <a:r>
              <a:rPr lang="en-US" altLang="ko-KR" sz="1400" b="1" dirty="0"/>
              <a:t>Cascading Style Sheet</a:t>
            </a:r>
            <a:r>
              <a:rPr lang="ko-KR" altLang="en-US" sz="1400" dirty="0"/>
              <a:t>의 약자이다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CSS</a:t>
            </a:r>
            <a:r>
              <a:rPr lang="ko-KR" altLang="en-US" sz="1400" dirty="0"/>
              <a:t>는 문서의 콘텐츠와 레이아웃</a:t>
            </a:r>
            <a:r>
              <a:rPr lang="en-US" altLang="ko-KR" sz="1400" dirty="0"/>
              <a:t>, </a:t>
            </a:r>
            <a:r>
              <a:rPr lang="ko-KR" altLang="en-US" sz="1400" dirty="0"/>
              <a:t>글꼴 및 시각적 요소들로 표현되는 문서의 외관</a:t>
            </a:r>
            <a:r>
              <a:rPr lang="en-US" altLang="ko-KR" sz="1400" dirty="0"/>
              <a:t>(</a:t>
            </a:r>
            <a:r>
              <a:rPr lang="ko-KR" altLang="en-US" sz="1400" dirty="0"/>
              <a:t>디자인</a:t>
            </a:r>
            <a:r>
              <a:rPr lang="en-US" altLang="ko-KR" sz="1400" dirty="0"/>
              <a:t>)</a:t>
            </a:r>
            <a:r>
              <a:rPr lang="ko-KR" altLang="en-US" sz="1400" dirty="0"/>
              <a:t>을 분리하기 위한 목적으로 만들어졌다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CSS </a:t>
            </a:r>
            <a:r>
              <a:rPr lang="ko-KR" altLang="en-US" sz="1400" dirty="0"/>
              <a:t>명세는 </a:t>
            </a:r>
            <a:r>
              <a:rPr lang="en-US" altLang="ko-KR" sz="1400" dirty="0"/>
              <a:t>World Wide Web Consortium</a:t>
            </a:r>
            <a:r>
              <a:rPr lang="ko-KR" altLang="en-US" sz="1400" dirty="0"/>
              <a:t>에서 관리한다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CSS</a:t>
            </a:r>
            <a:r>
              <a:rPr lang="ko-KR" altLang="en-US" sz="1400" dirty="0"/>
              <a:t>는 세 개의 주 레벨이 정의되어 있고 이 레벨들은 버전이나 세대라고 볼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현재 </a:t>
            </a:r>
            <a:r>
              <a:rPr lang="en-US" altLang="ko-KR" sz="1400" dirty="0"/>
              <a:t>CSS1, CSS2 </a:t>
            </a:r>
            <a:r>
              <a:rPr lang="ko-KR" altLang="en-US" sz="1400" dirty="0"/>
              <a:t>및 </a:t>
            </a:r>
            <a:r>
              <a:rPr lang="en-US" altLang="ko-KR" sz="1400" dirty="0"/>
              <a:t>CSS3</a:t>
            </a:r>
            <a:r>
              <a:rPr lang="ko-KR" altLang="en-US" sz="1400" dirty="0"/>
              <a:t>가 정의되어 있다</a:t>
            </a:r>
            <a:r>
              <a:rPr lang="en-US" altLang="ko-KR" sz="1400" dirty="0"/>
              <a:t>.</a:t>
            </a:r>
            <a:endParaRPr kumimoji="0" lang="en-US" altLang="ko-KR" sz="14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0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CSS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CSS Level</a:t>
            </a: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CSS4 มีฟีเจอร์อะไรบ้าง และอีกนานแค่ไหน เราถึงจะได้ใช้งาน ? | chanto.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2060848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1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CSS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기본 문법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CSS </a:t>
            </a:r>
            <a:r>
              <a:rPr lang="ko-KR" altLang="en-US" sz="1400" dirty="0"/>
              <a:t>규칙은 선택자</a:t>
            </a:r>
            <a:r>
              <a:rPr lang="en-US" altLang="ko-KR" sz="1400" dirty="0"/>
              <a:t>(selector)</a:t>
            </a:r>
            <a:r>
              <a:rPr lang="ko-KR" altLang="en-US" sz="1400" dirty="0"/>
              <a:t>와 </a:t>
            </a:r>
            <a:r>
              <a:rPr lang="ko-KR" altLang="en-US" sz="1400" dirty="0" err="1"/>
              <a:t>선언부</a:t>
            </a:r>
            <a:r>
              <a:rPr lang="en-US" altLang="ko-KR" sz="1400" dirty="0"/>
              <a:t>(declaration)</a:t>
            </a:r>
            <a:r>
              <a:rPr lang="ko-KR" altLang="en-US" sz="1400" dirty="0"/>
              <a:t>로 나뉜다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선언부는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다시 속성</a:t>
            </a:r>
            <a:r>
              <a:rPr lang="en-US" altLang="ko-KR" sz="1400" dirty="0"/>
              <a:t>(property)</a:t>
            </a:r>
            <a:r>
              <a:rPr lang="ko-KR" altLang="en-US" sz="1400" dirty="0"/>
              <a:t>과 속성값</a:t>
            </a:r>
            <a:r>
              <a:rPr lang="en-US" altLang="ko-KR" sz="1400" dirty="0"/>
              <a:t>(value)</a:t>
            </a:r>
            <a:r>
              <a:rPr lang="ko-KR" altLang="en-US" sz="1400" dirty="0"/>
              <a:t>로 나누게 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선택자는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보통 스타일링하고 싶은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HTML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요소나 부여한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ID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혹은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class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가 위치한다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선언부에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여러 개의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속성과 속성값이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있을 때는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;(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세미콜론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으로 구분한다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각각의 선언은 속성과 속성값을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:(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콜론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으로 구분한다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css 문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4221088"/>
            <a:ext cx="4333875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6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CSS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우선 순위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CSS</a:t>
            </a:r>
            <a:r>
              <a:rPr lang="ko-KR" altLang="en-US" sz="1400" dirty="0"/>
              <a:t>는 기본적으로 선언된 순서에 따라 적용되지만 각종 선택자와 삽입 위치에 따라 우선순위가 달라질 수 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선택자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(Selector)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순위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099838356"/>
              </p:ext>
            </p:extLst>
          </p:nvPr>
        </p:nvGraphicFramePr>
        <p:xfrm>
          <a:off x="2267744" y="3573016"/>
          <a:ext cx="4608512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18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CSS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삽입 위치 우선 순위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&lt;head&gt; </a:t>
            </a:r>
            <a:r>
              <a:rPr lang="ko-KR" altLang="en-US" sz="1400" dirty="0" smtClean="0"/>
              <a:t>요소 안의 </a:t>
            </a:r>
            <a:r>
              <a:rPr lang="en-US" altLang="ko-KR" sz="1400" dirty="0"/>
              <a:t>style </a:t>
            </a:r>
            <a:r>
              <a:rPr lang="ko-KR" altLang="en-US" sz="1400" dirty="0"/>
              <a:t>요소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&lt;style&gt; </a:t>
            </a:r>
            <a:r>
              <a:rPr lang="ko-KR" altLang="en-US" sz="1400" dirty="0" smtClean="0"/>
              <a:t>요소 안의 </a:t>
            </a:r>
            <a:r>
              <a:rPr lang="en-US" altLang="ko-KR" sz="1400" dirty="0"/>
              <a:t>@import </a:t>
            </a:r>
            <a:r>
              <a:rPr lang="ko-KR" altLang="en-US" sz="1400" dirty="0"/>
              <a:t>문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&lt;link&gt; </a:t>
            </a:r>
            <a:r>
              <a:rPr lang="ko-KR" altLang="en-US" sz="1400" dirty="0"/>
              <a:t>요소로 연결된 </a:t>
            </a:r>
            <a:r>
              <a:rPr lang="en-US" altLang="ko-KR" sz="1400" dirty="0"/>
              <a:t>CSS </a:t>
            </a:r>
            <a:r>
              <a:rPr lang="ko-KR" altLang="en-US" sz="1400" dirty="0"/>
              <a:t>파일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&lt;link&gt; </a:t>
            </a:r>
            <a:r>
              <a:rPr lang="ko-KR" altLang="en-US" sz="1400" dirty="0"/>
              <a:t>요소로 연결한 </a:t>
            </a:r>
            <a:r>
              <a:rPr lang="en-US" altLang="ko-KR" sz="1400" dirty="0"/>
              <a:t>CSS </a:t>
            </a:r>
            <a:r>
              <a:rPr lang="ko-KR" altLang="en-US" sz="1400" dirty="0"/>
              <a:t>파일 안의 </a:t>
            </a:r>
            <a:r>
              <a:rPr lang="en-US" altLang="ko-KR" sz="1400" dirty="0"/>
              <a:t>@import </a:t>
            </a:r>
            <a:r>
              <a:rPr lang="ko-KR" altLang="en-US" sz="1400" dirty="0"/>
              <a:t>문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최종 사용자가 연결한 </a:t>
            </a:r>
            <a:r>
              <a:rPr lang="en-US" altLang="ko-KR" sz="1400" dirty="0"/>
              <a:t>CSS </a:t>
            </a:r>
            <a:r>
              <a:rPr lang="ko-KR" altLang="en-US" sz="1400" dirty="0"/>
              <a:t>파일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브라우저의 기본 스타일시트</a:t>
            </a:r>
            <a:endParaRPr lang="en-US" altLang="ko-KR" sz="1400" dirty="0"/>
          </a:p>
          <a:p>
            <a:pPr lvl="1" latinLnBrk="0">
              <a:lnSpc>
                <a:spcPct val="150000"/>
              </a:lnSpc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69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CSS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단위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(Unit)</a:t>
            </a: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6203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px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%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em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Rem (root em)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vh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&amp; </a:t>
            </a: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vw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 (</a:t>
            </a: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Veritical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 Height &amp; Vertical Width)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100" dirty="0" err="1" smtClean="0">
                <a:solidFill>
                  <a:schemeClr val="tx1"/>
                </a:solidFill>
                <a:latin typeface="+mn-ea"/>
              </a:rPr>
              <a:t>뷰포트</a:t>
            </a:r>
            <a:r>
              <a:rPr kumimoji="0" lang="en-US" altLang="ko-KR" sz="1100" dirty="0" smtClean="0">
                <a:solidFill>
                  <a:schemeClr val="tx1"/>
                </a:solidFill>
                <a:latin typeface="+mn-ea"/>
              </a:rPr>
              <a:t>(Viewport)</a:t>
            </a: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를 기준으로 하는 길이</a:t>
            </a:r>
            <a:r>
              <a:rPr kumimoji="0" lang="en-US" altLang="ko-KR" sz="1100" dirty="0" smtClean="0">
                <a:solidFill>
                  <a:schemeClr val="tx1"/>
                </a:solidFill>
                <a:latin typeface="+mn-ea"/>
              </a:rPr>
              <a:t>(Length)  </a:t>
            </a: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값으로</a:t>
            </a:r>
            <a:r>
              <a:rPr kumimoji="0"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문서 또는 모바일 기기에서 볼 수 있는 부분의 크기를 기준으로 크기를 설정한다</a:t>
            </a:r>
            <a:r>
              <a:rPr kumimoji="0" lang="en-US" altLang="ko-KR" sz="11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 smtClean="0">
                <a:solidFill>
                  <a:schemeClr val="tx1"/>
                </a:solidFill>
                <a:latin typeface="+mn-ea"/>
              </a:rPr>
              <a:t>100</a:t>
            </a: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분의 </a:t>
            </a:r>
            <a:r>
              <a:rPr kumimoji="0" lang="en-US" altLang="ko-KR" sz="11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단위</a:t>
            </a:r>
            <a:endParaRPr kumimoji="0"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VW(Viewport Width) : </a:t>
            </a:r>
            <a:r>
              <a:rPr kumimoji="0" lang="ko-KR" altLang="en-US" sz="1100" dirty="0" err="1">
                <a:solidFill>
                  <a:schemeClr val="tx1"/>
                </a:solidFill>
                <a:latin typeface="+mn-ea"/>
              </a:rPr>
              <a:t>뷰포트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 너비의 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1%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길이와 동일합니다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VH(Viewport Height) : </a:t>
            </a:r>
            <a:r>
              <a:rPr kumimoji="0" lang="ko-KR" altLang="en-US" sz="1100" dirty="0" err="1">
                <a:solidFill>
                  <a:schemeClr val="tx1"/>
                </a:solidFill>
                <a:latin typeface="+mn-ea"/>
              </a:rPr>
              <a:t>뷰포트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 높이의 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1%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길이와 동일합니다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vmin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&amp; </a:t>
            </a: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vmax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 smtClean="0">
                <a:solidFill>
                  <a:schemeClr val="tx1"/>
                </a:solidFill>
                <a:latin typeface="+mn-ea"/>
              </a:rPr>
              <a:t>VMIN(Viewport 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Minimum) : </a:t>
            </a:r>
            <a:r>
              <a:rPr kumimoji="0" lang="ko-KR" altLang="en-US" sz="1100" dirty="0" err="1">
                <a:solidFill>
                  <a:schemeClr val="tx1"/>
                </a:solidFill>
                <a:latin typeface="+mn-ea"/>
              </a:rPr>
              <a:t>뷰포트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 너비 또는 높이를 기준으로 하는 최소 값입니다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VMAX(Viewport Maximum) : </a:t>
            </a:r>
            <a:r>
              <a:rPr kumimoji="0" lang="ko-KR" altLang="en-US" sz="1100" dirty="0" err="1">
                <a:solidFill>
                  <a:schemeClr val="tx1"/>
                </a:solidFill>
                <a:latin typeface="+mn-ea"/>
              </a:rPr>
              <a:t>뷰포트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 너비 또는 높이를 기준으로 하는 최대 값입니다</a:t>
            </a:r>
            <a:r>
              <a:rPr kumimoji="0" lang="en-US" altLang="ko-KR" sz="11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 err="1">
                <a:solidFill>
                  <a:schemeClr val="tx1"/>
                </a:solidFill>
                <a:latin typeface="+mn-ea"/>
              </a:rPr>
              <a:t>vmin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en-US" altLang="ko-KR" sz="1100" dirty="0" err="1">
                <a:solidFill>
                  <a:schemeClr val="tx1"/>
                </a:solidFill>
                <a:latin typeface="+mn-ea"/>
              </a:rPr>
              <a:t>vmax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값은 </a:t>
            </a:r>
            <a:r>
              <a:rPr kumimoji="0" lang="ko-KR" altLang="en-US" sz="1100" dirty="0" err="1">
                <a:solidFill>
                  <a:schemeClr val="tx1"/>
                </a:solidFill>
                <a:latin typeface="+mn-ea"/>
              </a:rPr>
              <a:t>뷰포트의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 너비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높이 길이 중 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'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작은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'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혹은 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'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큰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'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길이를 기준으로 값이 동적으로 설정됩니다</a:t>
            </a:r>
            <a:r>
              <a:rPr kumimoji="0" lang="en-US" altLang="ko-KR" sz="1100" dirty="0" smtClean="0">
                <a:solidFill>
                  <a:schemeClr val="tx1"/>
                </a:solidFill>
                <a:latin typeface="+mn-ea"/>
              </a:rPr>
              <a:t>. (1000 x 500 =&gt; 1vmin = 5px, 1vmax = 10px)</a:t>
            </a:r>
            <a:endParaRPr kumimoji="0" lang="en-US" altLang="ko-KR" sz="11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CSS Box Model</a:t>
            </a:r>
            <a:endParaRPr lang="en-US" altLang="ko-KR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6203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CSS </a:t>
            </a:r>
            <a:r>
              <a:rPr lang="ko-KR" altLang="en-US" sz="1400" dirty="0"/>
              <a:t>상자 모델은 기본적으로 모든 </a:t>
            </a:r>
            <a:r>
              <a:rPr lang="en-US" altLang="ko-KR" sz="1400" dirty="0"/>
              <a:t>HTML </a:t>
            </a:r>
            <a:r>
              <a:rPr lang="ko-KR" altLang="en-US" sz="1400" dirty="0"/>
              <a:t>요소를 감싸는 상자입니다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여백</a:t>
            </a:r>
            <a:r>
              <a:rPr lang="en-US" altLang="ko-KR" sz="1400" dirty="0"/>
              <a:t>, </a:t>
            </a:r>
            <a:r>
              <a:rPr lang="ko-KR" altLang="en-US" sz="1400" dirty="0"/>
              <a:t>테두리</a:t>
            </a:r>
            <a:r>
              <a:rPr lang="en-US" altLang="ko-KR" sz="1400" dirty="0"/>
              <a:t>, </a:t>
            </a:r>
            <a:r>
              <a:rPr lang="ko-KR" altLang="en-US" sz="1400" dirty="0"/>
              <a:t>패딩 및 실제 콘텐츠로 구성됩니다</a:t>
            </a:r>
            <a:r>
              <a:rPr lang="en-US" altLang="ko-KR" sz="1400" dirty="0"/>
              <a:t>.</a:t>
            </a: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76394" y="3356992"/>
            <a:ext cx="6991213" cy="2140721"/>
            <a:chOff x="323529" y="3861047"/>
            <a:chExt cx="6991213" cy="2140721"/>
          </a:xfrm>
        </p:grpSpPr>
        <p:pic>
          <p:nvPicPr>
            <p:cNvPr id="4098" name="Picture 2" descr="Basic CSS: The CSS Box Model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9" y="3861047"/>
              <a:ext cx="3805726" cy="2140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CSS Box Mode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929" y="3946531"/>
              <a:ext cx="3072813" cy="2055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48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CSS Box Model</a:t>
            </a:r>
            <a:endParaRPr lang="en-US" altLang="ko-KR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6203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Content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The </a:t>
            </a:r>
            <a:r>
              <a:rPr lang="en-US" altLang="ko-KR" sz="1200" dirty="0"/>
              <a:t>content of the box, where text and images appear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Padding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Clears </a:t>
            </a:r>
            <a:r>
              <a:rPr lang="en-US" altLang="ko-KR" sz="1200" dirty="0"/>
              <a:t>an area around the content. The padding is transparent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Border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A </a:t>
            </a:r>
            <a:r>
              <a:rPr lang="en-US" altLang="ko-KR" sz="1200" dirty="0"/>
              <a:t>border that goes around the padding and content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Margin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Clears </a:t>
            </a:r>
            <a:r>
              <a:rPr lang="en-US" altLang="ko-KR" sz="1200" dirty="0"/>
              <a:t>an area outside the border. The margin is transparent</a:t>
            </a:r>
            <a:endParaRPr kumimoji="0"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804" y="4581128"/>
            <a:ext cx="3528392" cy="19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37549</TotalTime>
  <Words>991</Words>
  <Application>Microsoft Office PowerPoint</Application>
  <PresentationFormat>화면 슬라이드 쇼(4:3)</PresentationFormat>
  <Paragraphs>120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CSS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3908</cp:revision>
  <cp:lastPrinted>2020-07-31T05:58:37Z</cp:lastPrinted>
  <dcterms:created xsi:type="dcterms:W3CDTF">2007-03-28T23:45:48Z</dcterms:created>
  <dcterms:modified xsi:type="dcterms:W3CDTF">2022-12-07T01:31:08Z</dcterms:modified>
</cp:coreProperties>
</file>