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615" r:id="rId2"/>
    <p:sldId id="1127" r:id="rId3"/>
    <p:sldId id="1128" r:id="rId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NextJS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Next.js gives you the best developer experience with all the features you need for production: hybrid static &amp; server rendering, </a:t>
            </a:r>
            <a:r>
              <a:rPr lang="en-US" altLang="ko-KR" sz="1600" dirty="0" err="1"/>
              <a:t>TypeScript</a:t>
            </a:r>
            <a:r>
              <a:rPr lang="en-US" altLang="ko-KR" sz="1600" dirty="0"/>
              <a:t> support, smart bundling, route pre-fetching, and more. No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needed.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NextJS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Building Blocks of a Web Application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User Interface - how users will consume and interact with your application.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Routing - how users navigate between different parts of your application.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 Fetching - where your data lives and how to get it.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Rendering - when and where you render static or dynamic content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Integrations - what third-party services you use (CMS,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auth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payments,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 and how you connect to them.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Infrastructure - where you deploy, store, and run your application code 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Serverless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CDN, Edge,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Performance - how to optimize your application for end-users.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Scalability - how your application adapts as your team, data, and traffic grow.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Developer Experience - your team’s experience building and maintaining your application.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6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38834</TotalTime>
  <Words>187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NextJS 시작하기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3903</cp:revision>
  <cp:lastPrinted>2020-07-31T05:58:37Z</cp:lastPrinted>
  <dcterms:created xsi:type="dcterms:W3CDTF">2007-03-28T23:45:48Z</dcterms:created>
  <dcterms:modified xsi:type="dcterms:W3CDTF">2022-12-07T04:09:36Z</dcterms:modified>
</cp:coreProperties>
</file>