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5"/>
  </p:notesMasterIdLst>
  <p:handoutMasterIdLst>
    <p:handoutMasterId r:id="rId6"/>
  </p:handoutMasterIdLst>
  <p:sldIdLst>
    <p:sldId id="615" r:id="rId2"/>
    <p:sldId id="1138" r:id="rId3"/>
    <p:sldId id="1139" r:id="rId4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E7513C4-9EFF-4087-942A-6F270D05E567}">
          <p14:sldIdLst>
            <p14:sldId id="615"/>
          </p14:sldIdLst>
        </p14:section>
        <p14:section name="제목 없는 구역" id="{C8F92B06-41BC-4216-BACC-D5AC59BE0D4D}">
          <p14:sldIdLst>
            <p14:sldId id="1138"/>
            <p14:sldId id="11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73829" y="1685109"/>
            <a:ext cx="6257108" cy="2521131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 </a:t>
            </a:r>
            <a:r>
              <a:rPr lang="en-US" altLang="ko-KR" sz="4000" dirty="0">
                <a:solidFill>
                  <a:srgbClr val="FFFF00"/>
                </a:solidFill>
                <a:effectLst/>
              </a:rPr>
              <a:t>Roblox </a:t>
            </a: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Studio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시작하기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Roblox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Studio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결합된 부품 색상 및 재질 변경</a:t>
            </a:r>
            <a:endParaRPr lang="en-US" altLang="ko-KR" sz="2000" dirty="0">
              <a:solidFill>
                <a:srgbClr val="0000FF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  <a:cs typeface="Arial" panose="020B0604020202020204" pitchFamily="34" charset="0"/>
              </a:rPr>
              <a:t>UsePartColor : checked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Custom Physical Properties</a:t>
            </a:r>
            <a:endParaRPr lang="en-US" altLang="ko-KR" sz="2000" dirty="0">
              <a:solidFill>
                <a:srgbClr val="0000FF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  <a:cs typeface="Arial" panose="020B0604020202020204" pitchFamily="34" charset="0"/>
              </a:rPr>
              <a:t>Density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  <a:cs typeface="Arial" panose="020B0604020202020204" pitchFamily="34" charset="0"/>
              </a:rPr>
              <a:t>Elasticity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  <a:cs typeface="Arial" panose="020B0604020202020204" pitchFamily="34" charset="0"/>
              </a:rPr>
              <a:t>Elasticity Weight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  <a:cs typeface="Arial" panose="020B0604020202020204" pitchFamily="34" charset="0"/>
              </a:rPr>
              <a:t>Friction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  <a:cs typeface="Arial" panose="020B0604020202020204" pitchFamily="34" charset="0"/>
              </a:rPr>
              <a:t>Friction Weight</a:t>
            </a:r>
            <a:endParaRPr lang="en-US" altLang="ko-KR" sz="1600" dirty="0"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2559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Roblox Studio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단축키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Focus</a:t>
            </a:r>
            <a:endParaRPr lang="en-US" altLang="ko-KR" sz="2000" dirty="0">
              <a:solidFill>
                <a:srgbClr val="0000FF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F</a:t>
            </a:r>
            <a:endParaRPr lang="en-US" altLang="ko-KR" sz="16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539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37029</TotalTime>
  <Words>33</Words>
  <Application>Microsoft Office PowerPoint</Application>
  <PresentationFormat>화면 슬라이드 쇼(4:3)</PresentationFormat>
  <Paragraphs>33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 Roblox Studio 시작하기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3820</cp:revision>
  <cp:lastPrinted>2020-07-31T05:58:37Z</cp:lastPrinted>
  <dcterms:created xsi:type="dcterms:W3CDTF">2007-03-28T23:45:48Z</dcterms:created>
  <dcterms:modified xsi:type="dcterms:W3CDTF">2022-12-07T01:32:50Z</dcterms:modified>
</cp:coreProperties>
</file>