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615" r:id="rId2"/>
    <p:sldId id="623" r:id="rId3"/>
    <p:sldId id="622" r:id="rId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OTA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OTA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OTA (Firmware Over The Air)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펌웨어 업데이트의 방식 중 하나</a:t>
            </a:r>
            <a:r>
              <a:rPr lang="en-US" altLang="ko-KR" sz="1400" dirty="0"/>
              <a:t>. </a:t>
            </a:r>
            <a:r>
              <a:rPr lang="ko-KR" altLang="en-US" sz="1400" dirty="0"/>
              <a:t>컴퓨터에 연결하지 않고 </a:t>
            </a:r>
            <a:r>
              <a:rPr lang="en-US" altLang="ko-KR" sz="1400" dirty="0"/>
              <a:t>Wi-Fi </a:t>
            </a:r>
            <a:r>
              <a:rPr lang="ko-KR" altLang="en-US" sz="1400" dirty="0"/>
              <a:t>등을 사용하여 무선으로 펌웨어를 업데이트 하는 기술을 뜻한다</a:t>
            </a:r>
            <a:r>
              <a:rPr lang="en-US" altLang="ko-KR" sz="1400" dirty="0"/>
              <a:t>. FOTA(Firmware Over The Air)</a:t>
            </a:r>
            <a:r>
              <a:rPr lang="ko-KR" altLang="en-US" sz="1400" dirty="0"/>
              <a:t>이라고 부르기도 한다</a:t>
            </a:r>
            <a:r>
              <a:rPr lang="en-US" altLang="ko-KR" sz="1400" dirty="0"/>
              <a:t>. </a:t>
            </a:r>
            <a:r>
              <a:rPr lang="ko-KR" altLang="en-US" sz="1400" dirty="0"/>
              <a:t>현재 대부분의 </a:t>
            </a:r>
            <a:r>
              <a:rPr lang="en-US" altLang="ko-KR" sz="1400" dirty="0"/>
              <a:t>PC </a:t>
            </a:r>
            <a:r>
              <a:rPr lang="ko-KR" altLang="en-US" sz="1400" dirty="0"/>
              <a:t>운영체제와 스마트폰 운영체제는 이 기능을 지원한다</a:t>
            </a:r>
            <a:r>
              <a:rPr lang="en-US" altLang="ko-KR" sz="1400" dirty="0"/>
              <a:t>. </a:t>
            </a:r>
            <a:r>
              <a:rPr lang="ko-KR" altLang="en-US" sz="1400" dirty="0"/>
              <a:t>반대로 </a:t>
            </a:r>
            <a:r>
              <a:rPr lang="en-US" altLang="ko-KR" sz="1400" dirty="0"/>
              <a:t>IPSW </a:t>
            </a:r>
            <a:r>
              <a:rPr lang="ko-KR" altLang="en-US" sz="1400" dirty="0"/>
              <a:t>방식이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비동기식이나</a:t>
            </a:r>
            <a:r>
              <a:rPr lang="en-US" altLang="ko-KR" sz="1400" dirty="0"/>
              <a:t>, </a:t>
            </a:r>
            <a:r>
              <a:rPr lang="ko-KR" altLang="en-US" sz="1400" dirty="0"/>
              <a:t>동기식이어도 </a:t>
            </a:r>
            <a:r>
              <a:rPr lang="en-US" altLang="ko-KR" sz="1400" dirty="0"/>
              <a:t>CDMA </a:t>
            </a:r>
            <a:r>
              <a:rPr lang="ko-KR" altLang="en-US" sz="1400" dirty="0" smtClean="0"/>
              <a:t>스마트폰의 </a:t>
            </a:r>
            <a:r>
              <a:rPr lang="ko-KR" altLang="en-US" sz="1400" dirty="0"/>
              <a:t>경우 실질적인 개통은 이렇게 한다</a:t>
            </a:r>
            <a:r>
              <a:rPr lang="en-US" altLang="ko-KR" sz="1400" dirty="0"/>
              <a:t>. CDMA(</a:t>
            </a:r>
            <a:r>
              <a:rPr lang="ko-KR" altLang="en-US" sz="1400" dirty="0"/>
              <a:t>국내</a:t>
            </a:r>
            <a:r>
              <a:rPr lang="en-US" altLang="ko-KR" sz="1400" dirty="0"/>
              <a:t>)</a:t>
            </a:r>
            <a:r>
              <a:rPr lang="ko-KR" altLang="en-US" sz="1400" dirty="0"/>
              <a:t>폰이나 </a:t>
            </a:r>
            <a:r>
              <a:rPr lang="en-US" altLang="ko-KR" sz="1400" dirty="0"/>
              <a:t>PCS</a:t>
            </a:r>
            <a:r>
              <a:rPr lang="ko-KR" altLang="en-US" sz="1400" dirty="0" smtClean="0"/>
              <a:t>류는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이것이 대리점이나 지사에서 </a:t>
            </a:r>
            <a:r>
              <a:rPr lang="ko-KR" altLang="en-US" sz="1400" dirty="0" smtClean="0"/>
              <a:t>개통 가정이 </a:t>
            </a:r>
            <a:r>
              <a:rPr lang="ko-KR" altLang="en-US" sz="1400" dirty="0"/>
              <a:t>필요하였으나 이것이 </a:t>
            </a:r>
            <a:r>
              <a:rPr lang="ko-KR" altLang="en-US" sz="1400" dirty="0" err="1"/>
              <a:t>구형폰의</a:t>
            </a:r>
            <a:r>
              <a:rPr lang="ko-KR" altLang="en-US" sz="1400" dirty="0"/>
              <a:t> 경우 선개통프로세스 후 </a:t>
            </a:r>
            <a:r>
              <a:rPr lang="ko-KR" altLang="en-US" sz="1400" dirty="0" smtClean="0"/>
              <a:t>유심 삽입</a:t>
            </a:r>
            <a:r>
              <a:rPr lang="en-US" altLang="ko-KR" sz="1400" dirty="0"/>
              <a:t>(</a:t>
            </a:r>
            <a:r>
              <a:rPr lang="ko-KR" altLang="en-US" sz="1400" dirty="0"/>
              <a:t>정말 </a:t>
            </a:r>
            <a:r>
              <a:rPr lang="ko-KR" altLang="en-US" sz="1400" dirty="0" err="1"/>
              <a:t>극초기거나</a:t>
            </a:r>
            <a:r>
              <a:rPr lang="ko-KR" altLang="en-US" sz="1400" dirty="0"/>
              <a:t> 국내에서 </a:t>
            </a:r>
            <a:r>
              <a:rPr lang="en-US" altLang="ko-KR" sz="1400" dirty="0"/>
              <a:t>CDMA</a:t>
            </a:r>
            <a:r>
              <a:rPr lang="ko-KR" altLang="en-US" sz="1400" dirty="0"/>
              <a:t>기반에 구색만 갖춘 가짜 </a:t>
            </a:r>
            <a:r>
              <a:rPr lang="en-US" altLang="ko-KR" sz="1400" dirty="0"/>
              <a:t>3G</a:t>
            </a:r>
            <a:r>
              <a:rPr lang="ko-KR" altLang="en-US" sz="1400" dirty="0"/>
              <a:t>규격</a:t>
            </a:r>
            <a:r>
              <a:rPr lang="en-US" altLang="ko-KR" sz="1400" dirty="0"/>
              <a:t>)</a:t>
            </a:r>
            <a:r>
              <a:rPr lang="ko-KR" altLang="en-US" sz="1400" dirty="0"/>
              <a:t>을 하거나 그냥 유심만 넣으면 자동 개통된다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93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OTA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OTA (Firmware Over The Air)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아이폰의 </a:t>
            </a:r>
            <a:r>
              <a:rPr lang="ko-KR" altLang="en-US" sz="1400" dirty="0"/>
              <a:t>경우 반드시 와이파이 개통을 해야한다고 보면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비동기식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이동통신망의 자동프로세스나 일부 </a:t>
            </a:r>
            <a:r>
              <a:rPr lang="en-US" altLang="ko-KR" sz="1400" dirty="0"/>
              <a:t>CDMA</a:t>
            </a:r>
            <a:r>
              <a:rPr lang="ko-KR" altLang="en-US" sz="1400" dirty="0"/>
              <a:t>규격의 </a:t>
            </a:r>
            <a:r>
              <a:rPr lang="ko-KR" altLang="en-US" sz="1400" dirty="0" smtClean="0"/>
              <a:t>자동 개통도 </a:t>
            </a:r>
            <a:r>
              <a:rPr lang="en-US" altLang="ko-KR" sz="1400" dirty="0"/>
              <a:t>OTA</a:t>
            </a:r>
            <a:r>
              <a:rPr lang="ko-KR" altLang="en-US" sz="1400" dirty="0"/>
              <a:t>라고도 부른다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최근엔 </a:t>
            </a:r>
            <a:r>
              <a:rPr lang="ko-KR" altLang="en-US" sz="1400" dirty="0"/>
              <a:t>자동차에도 적용되고 있으며 </a:t>
            </a:r>
            <a:r>
              <a:rPr lang="ko-KR" altLang="en-US" sz="1400" dirty="0" err="1"/>
              <a:t>테슬라의</a:t>
            </a:r>
            <a:r>
              <a:rPr lang="ko-KR" altLang="en-US" sz="1400" dirty="0"/>
              <a:t> 차량들이 </a:t>
            </a:r>
            <a:r>
              <a:rPr lang="en-US" altLang="ko-KR" sz="1400" dirty="0"/>
              <a:t>OTA</a:t>
            </a:r>
            <a:r>
              <a:rPr lang="ko-KR" altLang="en-US" sz="1400" dirty="0"/>
              <a:t>를 이용해 지속적으로 차량 성능을 업데이트하고 있다</a:t>
            </a:r>
            <a:r>
              <a:rPr lang="en-US" altLang="ko-KR" sz="1400"/>
              <a:t>. </a:t>
            </a:r>
            <a:r>
              <a:rPr lang="ko-KR" altLang="en-US" sz="1400" smtClean="0"/>
              <a:t>테슬라의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펌웨어 업데이트에는 인테리어 변경을 제외한 </a:t>
            </a:r>
            <a:r>
              <a:rPr lang="ko-KR" altLang="en-US" sz="1400" dirty="0" smtClean="0"/>
              <a:t>모든 것이 </a:t>
            </a:r>
            <a:r>
              <a:rPr lang="ko-KR" altLang="en-US" sz="1400" dirty="0"/>
              <a:t>적용되며 업데이트 만으로도 </a:t>
            </a:r>
            <a:r>
              <a:rPr lang="ko-KR" altLang="en-US" sz="1400" dirty="0" err="1"/>
              <a:t>제로백을</a:t>
            </a:r>
            <a:r>
              <a:rPr lang="ko-KR" altLang="en-US" sz="1400" dirty="0"/>
              <a:t> 단축시킬 수 있고 자율주행 옵션들을 계속 업데이트해 완성해 나가고 있다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이로 인해 </a:t>
            </a:r>
            <a:r>
              <a:rPr lang="ko-KR" altLang="en-US" sz="1400" dirty="0" err="1"/>
              <a:t>테슬라의</a:t>
            </a:r>
            <a:r>
              <a:rPr lang="ko-KR" altLang="en-US" sz="1400" dirty="0"/>
              <a:t> 차량은 </a:t>
            </a:r>
            <a:r>
              <a:rPr lang="ko-KR" altLang="en-US" sz="1400" dirty="0" err="1" smtClean="0"/>
              <a:t>풀체인지의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개념이 없는 미래적이고 혁신적인 차량으로 여겨지며 다른 자동차 회사들도 조금씩 </a:t>
            </a:r>
            <a:r>
              <a:rPr lang="en-US" altLang="ko-KR" sz="1400" dirty="0"/>
              <a:t>OTA</a:t>
            </a:r>
            <a:r>
              <a:rPr lang="ko-KR" altLang="en-US" sz="1400" dirty="0"/>
              <a:t>를 시도하고 있다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37002</TotalTime>
  <Words>196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OTA 개념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3865</cp:revision>
  <cp:lastPrinted>2020-12-29T04:40:15Z</cp:lastPrinted>
  <dcterms:created xsi:type="dcterms:W3CDTF">2007-03-28T23:45:48Z</dcterms:created>
  <dcterms:modified xsi:type="dcterms:W3CDTF">2022-12-07T01:37:07Z</dcterms:modified>
</cp:coreProperties>
</file>