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27" r:id="rId3"/>
    <p:sldId id="1131" r:id="rId4"/>
    <p:sldId id="1128" r:id="rId5"/>
    <p:sldId id="1129" r:id="rId6"/>
    <p:sldId id="1130" r:id="rId7"/>
    <p:sldId id="1132" r:id="rId8"/>
    <p:sldId id="1133" r:id="rId9"/>
    <p:sldId id="1134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5050"/>
    <a:srgbClr val="70AD47"/>
    <a:srgbClr val="3333FF"/>
    <a:srgbClr val="4545FF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Ubuntu 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Ubuntu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</a:t>
            </a:r>
            <a:r>
              <a:rPr lang="en-US" altLang="ko-KR" sz="1600" dirty="0" smtClean="0"/>
              <a:t>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</a:t>
            </a:r>
            <a:r>
              <a:rPr lang="en-US" altLang="ko-KR" sz="1600" dirty="0" smtClean="0"/>
              <a:t>upgrade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</a:t>
            </a:r>
            <a:r>
              <a:rPr lang="en-US" altLang="ko-KR" sz="1600" dirty="0" err="1"/>
              <a:t>autoremove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Nodejs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&amp; 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apt-get install -y curl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install </a:t>
            </a:r>
            <a:r>
              <a:rPr lang="en-US" altLang="ko-KR" sz="1600" dirty="0" err="1"/>
              <a:t>nodejs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nodejs</a:t>
            </a:r>
            <a:r>
              <a:rPr lang="en-US" altLang="ko-KR" sz="1600" dirty="0"/>
              <a:t> -v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install </a:t>
            </a:r>
            <a:r>
              <a:rPr lang="en-US" altLang="ko-KR" sz="1600" dirty="0" err="1"/>
              <a:t>npm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err="1"/>
              <a:t>npm@latest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-v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9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install </a:t>
            </a:r>
            <a:r>
              <a:rPr lang="en-US" altLang="ko-KR" sz="1600" dirty="0" err="1" smtClean="0"/>
              <a:t>nginx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 remove </a:t>
            </a:r>
            <a:r>
              <a:rPr lang="en-US" altLang="ko-KR" sz="1600" dirty="0" err="1" smtClean="0"/>
              <a:t>nginx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nginx</a:t>
            </a:r>
            <a:r>
              <a:rPr lang="en-US" altLang="ko-KR" sz="1600" dirty="0" smtClean="0"/>
              <a:t>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dpkg</a:t>
            </a:r>
            <a:r>
              <a:rPr lang="en-US" altLang="ko-KR" sz="1600" dirty="0"/>
              <a:t> -l </a:t>
            </a:r>
            <a:r>
              <a:rPr lang="en-US" altLang="ko-KR" sz="1600" dirty="0" err="1" smtClean="0"/>
              <a:t>nginx</a:t>
            </a:r>
            <a:r>
              <a:rPr lang="en-US" altLang="ko-KR" sz="1600" dirty="0" smtClean="0"/>
              <a:t>	: Version Check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apt install net-tools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5050"/>
                </a:solidFill>
              </a:rPr>
              <a:t>netstat</a:t>
            </a:r>
            <a:r>
              <a:rPr lang="en-US" altLang="ko-KR" sz="1600" dirty="0">
                <a:solidFill>
                  <a:srgbClr val="FF5050"/>
                </a:solidFill>
              </a:rPr>
              <a:t> –</a:t>
            </a:r>
            <a:r>
              <a:rPr lang="en-US" altLang="ko-KR" sz="1600" dirty="0" err="1" smtClean="0">
                <a:solidFill>
                  <a:srgbClr val="FF5050"/>
                </a:solidFill>
              </a:rPr>
              <a:t>lntp</a:t>
            </a:r>
            <a:endParaRPr lang="en-US" altLang="ko-KR" sz="1600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start </a:t>
            </a:r>
            <a:r>
              <a:rPr lang="en-US" altLang="ko-KR" sz="1600" dirty="0" err="1"/>
              <a:t>nginx</a:t>
            </a:r>
            <a:endParaRPr lang="en-US" altLang="ko-KR" sz="1600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stop </a:t>
            </a:r>
            <a:r>
              <a:rPr lang="en-US" altLang="ko-KR" sz="1600" dirty="0" err="1"/>
              <a:t>nginx</a:t>
            </a:r>
            <a:endParaRPr lang="en-US" altLang="ko-KR" sz="1600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status </a:t>
            </a:r>
            <a:r>
              <a:rPr lang="en-US" altLang="ko-KR" sz="1600" dirty="0" err="1"/>
              <a:t>nginx</a:t>
            </a:r>
            <a:endParaRPr lang="en-US" altLang="ko-KR" sz="1600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ps</a:t>
            </a:r>
            <a:r>
              <a:rPr lang="en-US" altLang="ko-KR" sz="1600" dirty="0"/>
              <a:t> -</a:t>
            </a:r>
            <a:r>
              <a:rPr lang="en-US" altLang="ko-KR" sz="1600" dirty="0" err="1"/>
              <a:t>ef</a:t>
            </a:r>
            <a:r>
              <a:rPr lang="en-US" altLang="ko-KR" sz="1600" dirty="0"/>
              <a:t> | </a:t>
            </a:r>
            <a:r>
              <a:rPr lang="en-US" altLang="ko-KR" sz="1600" dirty="0" err="1"/>
              <a:t>grep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nginx</a:t>
            </a:r>
            <a:endParaRPr lang="en-US" altLang="ko-KR" sz="1600" dirty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6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// </a:t>
            </a:r>
            <a:r>
              <a:rPr lang="ko-KR" altLang="en-US" sz="1600" dirty="0"/>
              <a:t>시작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service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start </a:t>
            </a:r>
            <a:r>
              <a:rPr lang="en-US" altLang="ko-KR" sz="1600" dirty="0" err="1"/>
              <a:t>nginx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init.d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start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// </a:t>
            </a:r>
            <a:r>
              <a:rPr lang="ko-KR" altLang="en-US" sz="1600" dirty="0" err="1"/>
              <a:t>재시작</a:t>
            </a:r>
            <a:endParaRPr lang="ko-KR" altLang="en-US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service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restart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restart </a:t>
            </a:r>
            <a:r>
              <a:rPr lang="en-US" altLang="ko-KR" sz="1600" dirty="0" err="1"/>
              <a:t>nginx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init.d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restart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// </a:t>
            </a:r>
            <a:r>
              <a:rPr lang="ko-KR" altLang="en-US" sz="1600" dirty="0"/>
              <a:t>중지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service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stop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stop </a:t>
            </a:r>
            <a:r>
              <a:rPr lang="en-US" altLang="ko-KR" sz="1600" dirty="0" err="1"/>
              <a:t>nginx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init.d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stop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/>
            <a:endParaRPr kumimoji="0"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9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// </a:t>
            </a:r>
            <a:r>
              <a:rPr lang="ko-KR" altLang="en-US" sz="1600" dirty="0"/>
              <a:t>상태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service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status </a:t>
            </a:r>
            <a:r>
              <a:rPr lang="en-US" altLang="ko-KR" sz="1600" dirty="0" err="1"/>
              <a:t>nginx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// </a:t>
            </a:r>
            <a:r>
              <a:rPr lang="ko-KR" altLang="en-US" sz="1600" dirty="0"/>
              <a:t>설정 </a:t>
            </a:r>
            <a:r>
              <a:rPr lang="en-US" altLang="ko-KR" sz="1600" dirty="0"/>
              <a:t>reload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service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reload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systemctl</a:t>
            </a:r>
            <a:r>
              <a:rPr lang="en-US" altLang="ko-KR" sz="1600" dirty="0"/>
              <a:t> reload </a:t>
            </a:r>
            <a:r>
              <a:rPr lang="en-US" altLang="ko-KR" sz="1600" dirty="0" err="1"/>
              <a:t>nginx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nginx</a:t>
            </a:r>
            <a:r>
              <a:rPr lang="en-US" altLang="ko-KR" sz="1600" dirty="0"/>
              <a:t> -s reload</a:t>
            </a:r>
          </a:p>
          <a:p>
            <a:pPr lvl="1"/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sudo</a:t>
            </a:r>
            <a:r>
              <a:rPr lang="en-US" altLang="ko-KR" sz="1600" dirty="0"/>
              <a:t> find / -name </a:t>
            </a:r>
            <a:r>
              <a:rPr lang="en-US" altLang="ko-KR" sz="1600" dirty="0" err="1"/>
              <a:t>nginx.conf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vi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nginx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nginx.conf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5050"/>
                </a:solidFill>
              </a:rPr>
              <a:t>vi </a:t>
            </a:r>
            <a:r>
              <a:rPr lang="en-US" altLang="ko-KR" sz="1600" dirty="0">
                <a:solidFill>
                  <a:srgbClr val="FF5050"/>
                </a:solidFill>
              </a:rPr>
              <a:t>/</a:t>
            </a:r>
            <a:r>
              <a:rPr lang="en-US" altLang="ko-KR" sz="1600" dirty="0" err="1" smtClean="0">
                <a:solidFill>
                  <a:srgbClr val="FF5050"/>
                </a:solidFill>
              </a:rPr>
              <a:t>etc</a:t>
            </a:r>
            <a:r>
              <a:rPr lang="en-US" altLang="ko-KR" sz="1600" dirty="0" smtClean="0">
                <a:solidFill>
                  <a:srgbClr val="FF5050"/>
                </a:solidFill>
              </a:rPr>
              <a:t>/</a:t>
            </a:r>
            <a:r>
              <a:rPr lang="en-US" altLang="ko-KR" sz="1600" dirty="0" err="1" smtClean="0">
                <a:solidFill>
                  <a:srgbClr val="FF5050"/>
                </a:solidFill>
              </a:rPr>
              <a:t>nginx</a:t>
            </a:r>
            <a:r>
              <a:rPr lang="en-US" altLang="ko-KR" sz="1600" dirty="0" smtClean="0">
                <a:solidFill>
                  <a:srgbClr val="FF5050"/>
                </a:solidFill>
              </a:rPr>
              <a:t>/sites-available/default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/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/www/html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 index.nginx-debian.html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33CC"/>
                </a:solidFill>
              </a:rPr>
              <a:t>n</a:t>
            </a:r>
            <a:r>
              <a:rPr lang="en-US" altLang="ko-KR" sz="1600" dirty="0" err="1" smtClean="0">
                <a:solidFill>
                  <a:srgbClr val="0033CC"/>
                </a:solidFill>
              </a:rPr>
              <a:t>ginx</a:t>
            </a:r>
            <a:r>
              <a:rPr lang="en-US" altLang="ko-KR" sz="1600" dirty="0" smtClean="0">
                <a:solidFill>
                  <a:srgbClr val="0033CC"/>
                </a:solidFill>
              </a:rPr>
              <a:t> </a:t>
            </a:r>
            <a:r>
              <a:rPr lang="en-US" altLang="ko-KR" sz="1600" dirty="0">
                <a:solidFill>
                  <a:srgbClr val="0033CC"/>
                </a:solidFill>
              </a:rPr>
              <a:t>–t : File validation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0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및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apt-get install -y </a:t>
            </a:r>
            <a:r>
              <a:rPr lang="en-US" altLang="ko-KR" sz="1400" dirty="0" smtClean="0"/>
              <a:t>curl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apt 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 err="1"/>
              <a:t>nodejs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nodejs</a:t>
            </a:r>
            <a:r>
              <a:rPr lang="en-US" altLang="ko-KR" sz="1400" dirty="0"/>
              <a:t>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 err="1" smtClean="0"/>
              <a:t>npm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PPA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패키지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cd ~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curl -</a:t>
            </a:r>
            <a:r>
              <a:rPr lang="en-US" altLang="ko-KR" sz="1600" dirty="0" err="1"/>
              <a:t>sL</a:t>
            </a:r>
            <a:r>
              <a:rPr lang="en-US" altLang="ko-KR" sz="1600" dirty="0"/>
              <a:t> https://deb.nodesource.com/setup_14.x -</a:t>
            </a:r>
            <a:r>
              <a:rPr lang="en-US" altLang="ko-KR" sz="1600" dirty="0" smtClean="0"/>
              <a:t>o nodesource_setup.sh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bash nodesource_setup.sh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nodejs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apt-get install build-essential</a:t>
            </a: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6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및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NVM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curl -o- https://raw.githubusercontent.com/nvm-sh/nvm/v0.37.2/install.sh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curl </a:t>
            </a:r>
            <a:r>
              <a:rPr lang="en-US" altLang="ko-KR" sz="1400" dirty="0"/>
              <a:t>-o- https://raw.githubusercontent.com/nvm-sh/nvm/v0.37.2/install.sh | bash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source ~/.</a:t>
            </a:r>
            <a:r>
              <a:rPr lang="en-US" altLang="ko-KR" sz="1400" dirty="0" err="1"/>
              <a:t>bashrc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nvm</a:t>
            </a:r>
            <a:r>
              <a:rPr lang="en-US" altLang="ko-KR" sz="1400" dirty="0"/>
              <a:t> list-remote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nvm</a:t>
            </a:r>
            <a:r>
              <a:rPr lang="en-US" altLang="ko-KR" sz="1400" dirty="0"/>
              <a:t> install v16.14.2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nvm</a:t>
            </a:r>
            <a:r>
              <a:rPr lang="en-US" altLang="ko-KR" sz="1400" dirty="0"/>
              <a:t>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nvm</a:t>
            </a:r>
            <a:r>
              <a:rPr lang="en-US" altLang="ko-KR" sz="1400" dirty="0"/>
              <a:t> install </a:t>
            </a:r>
            <a:r>
              <a:rPr lang="en-US" altLang="ko-KR" sz="1400" dirty="0" err="1" smtClean="0"/>
              <a:t>lts</a:t>
            </a:r>
            <a:r>
              <a:rPr lang="en-US" altLang="ko-KR" sz="1400" dirty="0" smtClean="0"/>
              <a:t>/erbium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NPM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-g </a:t>
            </a:r>
            <a:r>
              <a:rPr lang="en-US" altLang="ko-KR" sz="1400" dirty="0" err="1"/>
              <a:t>npm@latest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-v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2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37222</TotalTime>
  <Words>254</Words>
  <Application>Microsoft Office PowerPoint</Application>
  <PresentationFormat>화면 슬라이드 쇼(4:3)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Ubuntu 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3886</cp:revision>
  <cp:lastPrinted>2020-07-31T05:58:37Z</cp:lastPrinted>
  <dcterms:created xsi:type="dcterms:W3CDTF">2007-03-28T23:45:48Z</dcterms:created>
  <dcterms:modified xsi:type="dcterms:W3CDTF">2022-12-07T01:33:14Z</dcterms:modified>
</cp:coreProperties>
</file>