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615" r:id="rId2"/>
    <p:sldId id="1134" r:id="rId3"/>
    <p:sldId id="1135" r:id="rId4"/>
    <p:sldId id="1137" r:id="rId5"/>
    <p:sldId id="1136" r:id="rId6"/>
    <p:sldId id="1138" r:id="rId7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0AD47"/>
    <a:srgbClr val="3333FF"/>
    <a:srgbClr val="4545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73829" y="1685109"/>
            <a:ext cx="6257108" cy="2521131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로컬 서버 구축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ipTime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Settings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NAT/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라우터 관리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포트 포워드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(Port Forward)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DDNS(Dynamic Domain Name System)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924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Forwarding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포트 </a:t>
            </a:r>
            <a:r>
              <a:rPr kumimoji="0" lang="ko-KR" altLang="en-US" sz="1600" dirty="0" err="1" smtClean="0">
                <a:solidFill>
                  <a:schemeClr val="tx1"/>
                </a:solidFill>
                <a:latin typeface="+mn-ea"/>
              </a:rPr>
              <a:t>포워딩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또는 포트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매핑은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컴퓨터 네트워크에서 패킷이 라우터나 방화벽과 같은 네트워크 게이트웨이를 가로지르는 동안 하나의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주소와 포트 번호 결합의 통신 요청을 다른 곳으로 넘겨주는 네트워크 주소 변환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(NAT)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응용이다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이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기법은 게이트웨이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외부망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의 반대쪽에 위치한 보호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/</a:t>
            </a:r>
            <a:r>
              <a:rPr kumimoji="0" lang="ko-KR" altLang="en-US" sz="1600" dirty="0" err="1">
                <a:solidFill>
                  <a:schemeClr val="tx1"/>
                </a:solidFill>
                <a:latin typeface="+mn-ea"/>
              </a:rPr>
              <a:t>내부망에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 상주하는 호스트에 대한 서비스를 생성하기 위해 흔히 사용되며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통신하는 목적지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주소와 포트 번호를 내부 호스트에 다시 매핑함으로써 이루어진다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80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Port Forwarding</a:t>
            </a: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NAT/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라우터 관리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-&gt; </a:t>
            </a:r>
            <a:r>
              <a:rPr kumimoji="0" lang="ko-KR" altLang="en-US" sz="1600" dirty="0">
                <a:solidFill>
                  <a:srgbClr val="00B0F0"/>
                </a:solidFill>
                <a:latin typeface="+mn-ea"/>
              </a:rPr>
              <a:t>포트 포워드</a:t>
            </a: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(Port Forward) 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20888"/>
            <a:ext cx="4608512" cy="40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DDNS (Dynamic Domain Name System)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DDNS, Dynamic DNS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또는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DynDNS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동적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DNS)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는 실시간으로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DNS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를 갱신하는 방식이다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주로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도메인의 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가 유동적인 경우 사용된다</a:t>
            </a:r>
            <a:r>
              <a:rPr kumimoji="0" lang="en-US" altLang="ko-KR" sz="16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ip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가 바뀌어도 </a:t>
            </a:r>
            <a:r>
              <a:rPr kumimoji="0" lang="en-US" altLang="ko-KR" sz="1600" dirty="0" err="1">
                <a:solidFill>
                  <a:schemeClr val="tx1"/>
                </a:solidFill>
                <a:latin typeface="+mn-ea"/>
              </a:rPr>
              <a:t>ddns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로 설정한 </a:t>
            </a:r>
            <a:r>
              <a:rPr kumimoji="0" lang="ko-KR" altLang="en-US" sz="1600" dirty="0" smtClean="0">
                <a:solidFill>
                  <a:schemeClr val="tx1"/>
                </a:solidFill>
                <a:latin typeface="+mn-ea"/>
              </a:rPr>
              <a:t>도메인 값은 </a:t>
            </a:r>
            <a:r>
              <a:rPr kumimoji="0" lang="ko-KR" altLang="en-US" sz="1600" dirty="0">
                <a:solidFill>
                  <a:schemeClr val="tx1"/>
                </a:solidFill>
                <a:latin typeface="+mn-ea"/>
              </a:rPr>
              <a:t>변하지 않기 때문에 용이하게 접속가능하다</a:t>
            </a:r>
            <a:r>
              <a:rPr kumimoji="0"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lvl="1" latinLnBrk="0">
              <a:lnSpc>
                <a:spcPct val="150000"/>
              </a:lnSpc>
            </a:pP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26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헤드라인M" pitchFamily="18" charset="-127"/>
                <a:ea typeface="HY헤드라인M" pitchFamily="18" charset="-127"/>
              </a:rPr>
              <a:t>로컬 서버 구축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251508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DDNS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설정</a:t>
            </a:r>
            <a:endParaRPr kumimoji="0" lang="en-US" altLang="ko-KR" sz="14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특수 기능 </a:t>
            </a:r>
            <a:r>
              <a:rPr kumimoji="0" lang="en-US" altLang="ko-KR" sz="1600" dirty="0" smtClean="0">
                <a:solidFill>
                  <a:srgbClr val="00B0F0"/>
                </a:solidFill>
                <a:latin typeface="+mn-ea"/>
              </a:rPr>
              <a:t>-&gt; DDNS </a:t>
            </a:r>
            <a:r>
              <a:rPr kumimoji="0" lang="ko-KR" altLang="en-US" sz="1600" dirty="0" smtClean="0">
                <a:solidFill>
                  <a:srgbClr val="00B0F0"/>
                </a:solidFill>
                <a:latin typeface="+mn-ea"/>
              </a:rPr>
              <a:t>설정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dirty="0">
                <a:solidFill>
                  <a:srgbClr val="00B0F0"/>
                </a:solidFill>
                <a:latin typeface="+mn-ea"/>
              </a:rPr>
              <a:t>http://btinc.iptime.org/</a:t>
            </a:r>
            <a:endParaRPr kumimoji="0" lang="en-US" altLang="ko-KR" sz="1600" dirty="0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836" y="3000456"/>
            <a:ext cx="6650329" cy="334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36571</TotalTime>
  <Words>183</Words>
  <Application>Microsoft Office PowerPoint</Application>
  <PresentationFormat>화면 슬라이드 쇼(4:3)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로컬 서버 구축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3874</cp:revision>
  <cp:lastPrinted>2020-07-31T05:58:37Z</cp:lastPrinted>
  <dcterms:created xsi:type="dcterms:W3CDTF">2007-03-28T23:45:48Z</dcterms:created>
  <dcterms:modified xsi:type="dcterms:W3CDTF">2022-12-07T02:16:11Z</dcterms:modified>
</cp:coreProperties>
</file>