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35" r:id="rId3"/>
    <p:sldId id="1142" r:id="rId4"/>
    <p:sldId id="1143" r:id="rId5"/>
    <p:sldId id="1136" r:id="rId6"/>
    <p:sldId id="1137" r:id="rId7"/>
    <p:sldId id="1138" r:id="rId8"/>
    <p:sldId id="1139" r:id="rId9"/>
    <p:sldId id="1140" r:id="rId10"/>
    <p:sldId id="1141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4" d="100"/>
          <a:sy n="104" d="100"/>
        </p:scale>
        <p:origin x="2220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DNS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Google Public DNS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n</a:t>
            </a:r>
            <a:r>
              <a:rPr lang="en-US" altLang="ko-KR" dirty="0" err="1" smtClean="0">
                <a:solidFill>
                  <a:srgbClr val="FF0000"/>
                </a:solidFill>
              </a:rPr>
              <a:t>slookup</a:t>
            </a:r>
            <a:r>
              <a:rPr lang="en-US" altLang="ko-KR" dirty="0" smtClean="0">
                <a:solidFill>
                  <a:srgbClr val="FF0000"/>
                </a:solidFill>
              </a:rPr>
              <a:t> btinc.co.kr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83" y="4941168"/>
            <a:ext cx="6768234" cy="12485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67" y="2369991"/>
            <a:ext cx="5922866" cy="24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도메인 네임 시스템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(Domain Name System, DNS)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은 호스트의 도메인 이름을 호스트의 네트워크 주소로 바꾸거나 그 반대의 변환을 수행할 수 있도록 하기 위해 개발되었다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컴퓨터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또는 네트워크로 연결된 임의의 장치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주소를 찾기 위해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사람이 이해하기 쉬운 도메인 이름을 숫자로 된 식별 번호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로 변환해 준다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도메인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네임 시스템은 흔히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전화번호부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 비유된다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인터넷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도메인 주소 체계로서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TCP/IP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의 응용에서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, www.example.com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과 같은 주 컴퓨터의 도메인 이름을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192.168.1.0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과 같은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주소로 변환하고 라우팅 정보를 제공하는 </a:t>
            </a:r>
            <a:r>
              <a:rPr kumimoji="0" lang="ko-KR" altLang="en-US" sz="1600" dirty="0" err="1">
                <a:solidFill>
                  <a:srgbClr val="FF0000"/>
                </a:solidFill>
                <a:latin typeface="+mn-ea"/>
              </a:rPr>
              <a:t>분산형</a:t>
            </a:r>
            <a:r>
              <a:rPr kumimoji="0" lang="ko-KR" altLang="en-US" sz="1600" dirty="0">
                <a:solidFill>
                  <a:srgbClr val="FF0000"/>
                </a:solidFill>
                <a:latin typeface="+mn-ea"/>
              </a:rPr>
              <a:t> 데이터베이스 시스템이다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.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주소 체계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 descr="WEBDIR :: DNS서버(네임서버)의 이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3" y="2204864"/>
            <a:ext cx="6607755" cy="347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주소 체계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host 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name.sub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domain.second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level.top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-level.(root domain) </a:t>
            </a:r>
            <a:endParaRPr kumimoji="0" lang="en-US" altLang="ko-KR" sz="16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97839" y="2636912"/>
            <a:ext cx="7348323" cy="2967317"/>
            <a:chOff x="920022" y="2397273"/>
            <a:chExt cx="7348323" cy="2967317"/>
          </a:xfrm>
        </p:grpSpPr>
        <p:pic>
          <p:nvPicPr>
            <p:cNvPr id="4098" name="Picture 2" descr="DNS 서버의 역할 : 네이버 포스트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22" y="2397273"/>
              <a:ext cx="4228042" cy="2967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DNS]도메인 이름의 구조 | Daily Programm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287428"/>
              <a:ext cx="3120281" cy="118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86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6" name="Picture 2" descr="DNS란 무엇입니까? – DNS 소개 -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12" y="1888163"/>
            <a:ext cx="5863576" cy="44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DNS (Domain Name System)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0" name="Picture 2" descr="DNS 는 어떻게 동작하는가? :: 마이구미 :: 마이구미의 HelloWor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768753" cy="396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Hosts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파일은 운영 체제가 호스트 이름을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주소에 매핑할 때 사용하는 컴퓨터 파일이다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파일은 플레인 텍스트 파일이며 전통적으로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hosts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라는 이름을 사용한다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경로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%</a:t>
            </a:r>
            <a:r>
              <a:rPr kumimoji="0" lang="en-US" altLang="ko-KR" sz="1600" dirty="0" err="1">
                <a:solidFill>
                  <a:srgbClr val="FF0000"/>
                </a:solidFill>
                <a:latin typeface="+mn-ea"/>
              </a:rPr>
              <a:t>SystemRoot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%\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System32\drivers\</a:t>
            </a:r>
            <a:r>
              <a:rPr kumimoji="0" lang="en-US" altLang="ko-KR" sz="1600" dirty="0" err="1" smtClean="0">
                <a:solidFill>
                  <a:srgbClr val="FF0000"/>
                </a:solidFill>
                <a:latin typeface="+mn-ea"/>
              </a:rPr>
              <a:t>etc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\hosts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C:\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Windows\System32\drivers\etc\hosts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notepad.exe (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관리자 권한으로 실행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)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1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Hosts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파일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이 </a:t>
            </a:r>
            <a:r>
              <a:rPr lang="en-US" altLang="ko-KR" sz="1600" dirty="0"/>
              <a:t>hosts </a:t>
            </a:r>
            <a:r>
              <a:rPr lang="ko-KR" altLang="en-US" sz="1600" dirty="0"/>
              <a:t>파일에는 여러 줄이 올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 줄의 첫 문자 필드에는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주소가</a:t>
            </a:r>
            <a:r>
              <a:rPr lang="en-US" altLang="ko-KR" sz="1600" dirty="0"/>
              <a:t>, </a:t>
            </a:r>
            <a:r>
              <a:rPr lang="ko-KR" altLang="en-US" sz="1600" dirty="0"/>
              <a:t>그 다음에는 하나 이상의 호스트 이름이 위치한다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필드는 흰 공백 탭으로 구별되는데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역사적인 이유로 탭이 선호되지만 공백도 사용된다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주석 </a:t>
            </a:r>
            <a:r>
              <a:rPr lang="ko-KR" altLang="en-US" sz="1600" dirty="0"/>
              <a:t>줄을 포함할 수도 있는데 해시 문자</a:t>
            </a:r>
            <a:r>
              <a:rPr lang="en-US" altLang="ko-KR" sz="1600" dirty="0"/>
              <a:t>(#)</a:t>
            </a:r>
            <a:r>
              <a:rPr lang="ko-KR" altLang="en-US" sz="1600" dirty="0"/>
              <a:t>를 줄의 처음 위치에 놓으면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파일 내의 완전히 비어있는 줄들은 무시된다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이를테면 일반적인 </a:t>
            </a:r>
            <a:r>
              <a:rPr lang="en-US" altLang="ko-KR" sz="1600" dirty="0"/>
              <a:t>hosts </a:t>
            </a:r>
            <a:r>
              <a:rPr lang="ko-KR" altLang="en-US" sz="1600" dirty="0"/>
              <a:t>파일은 다음과 같다</a:t>
            </a:r>
            <a:r>
              <a:rPr lang="en-US" altLang="ko-KR" sz="1600" dirty="0" smtClean="0"/>
              <a:t>: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# Custom hosts DNS Definition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192.168.0.5	bt.jsh1.com	# localhost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127.0.0.1	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bt.jsh2.com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	# loopback</a:t>
            </a:r>
            <a:endParaRPr kumimoji="0"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Google Public DNS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구글 </a:t>
            </a:r>
            <a:r>
              <a:rPr lang="ko-KR" altLang="en-US" sz="1600" dirty="0" err="1"/>
              <a:t>퍼블릭</a:t>
            </a:r>
            <a:r>
              <a:rPr lang="ko-KR" altLang="en-US" sz="1600" dirty="0"/>
              <a:t> </a:t>
            </a:r>
            <a:r>
              <a:rPr lang="en-US" altLang="ko-KR" sz="1600" dirty="0"/>
              <a:t>DNS(Google Public DNS)</a:t>
            </a:r>
            <a:r>
              <a:rPr lang="ko-KR" altLang="en-US" sz="1600" dirty="0"/>
              <a:t>는 </a:t>
            </a:r>
            <a:r>
              <a:rPr lang="en-US" altLang="ko-KR" sz="1600" dirty="0"/>
              <a:t>2009</a:t>
            </a:r>
            <a:r>
              <a:rPr lang="ko-KR" altLang="en-US" sz="1600" dirty="0"/>
              <a:t>년 </a:t>
            </a:r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3</a:t>
            </a:r>
            <a:r>
              <a:rPr lang="ko-KR" altLang="en-US" sz="1600" dirty="0"/>
              <a:t>일에 발표되어</a:t>
            </a:r>
            <a:r>
              <a:rPr lang="en-US" altLang="ko-KR" sz="1600" dirty="0"/>
              <a:t>, </a:t>
            </a:r>
            <a:r>
              <a:rPr lang="ko-KR" altLang="en-US" sz="1600" dirty="0"/>
              <a:t>구글에서 무료로 제공하는 </a:t>
            </a:r>
            <a:r>
              <a:rPr lang="en-US" altLang="ko-KR" sz="1600" dirty="0"/>
              <a:t>DNS </a:t>
            </a:r>
            <a:r>
              <a:rPr lang="ko-KR" altLang="en-US" sz="1600" dirty="0" smtClean="0"/>
              <a:t>서비스로서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웹 환경을 빠르고 보다 안전하게 하기 위한 노력의 일부이다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구글에 </a:t>
            </a:r>
            <a:r>
              <a:rPr lang="ko-KR" altLang="en-US" sz="1600" dirty="0"/>
              <a:t>따르면 </a:t>
            </a:r>
            <a:r>
              <a:rPr lang="en-US" altLang="ko-KR" sz="1600" dirty="0"/>
              <a:t>2013</a:t>
            </a:r>
            <a:r>
              <a:rPr lang="ko-KR" altLang="en-US" sz="1600" dirty="0"/>
              <a:t>년 기준으로 구글 </a:t>
            </a:r>
            <a:r>
              <a:rPr lang="ko-KR" altLang="en-US" sz="1600" dirty="0" err="1"/>
              <a:t>퍼블릭</a:t>
            </a:r>
            <a:r>
              <a:rPr lang="ko-KR" altLang="en-US" sz="1600" dirty="0"/>
              <a:t> </a:t>
            </a:r>
            <a:r>
              <a:rPr lang="en-US" altLang="ko-KR" sz="1600" dirty="0"/>
              <a:t>DNS</a:t>
            </a:r>
            <a:r>
              <a:rPr lang="ko-KR" altLang="en-US" sz="1600" dirty="0"/>
              <a:t>는 하루 평균 </a:t>
            </a:r>
            <a:r>
              <a:rPr lang="en-US" altLang="ko-KR" sz="1600" dirty="0"/>
              <a:t>1,300,000,000,000</a:t>
            </a:r>
            <a:r>
              <a:rPr lang="ko-KR" altLang="en-US" sz="1600" dirty="0"/>
              <a:t>건 이상의 요청을 처리할 수 있는</a:t>
            </a:r>
            <a:r>
              <a:rPr lang="en-US" altLang="ko-KR" sz="1600" dirty="0"/>
              <a:t>, </a:t>
            </a:r>
            <a:r>
              <a:rPr lang="ko-KR" altLang="en-US" sz="1600" dirty="0"/>
              <a:t>세계에서 가장 큰 공용 </a:t>
            </a:r>
            <a:r>
              <a:rPr lang="en-US" altLang="ko-KR" sz="1600" dirty="0"/>
              <a:t>DNS </a:t>
            </a:r>
            <a:r>
              <a:rPr lang="ko-KR" altLang="en-US" sz="1600" dirty="0" smtClean="0"/>
              <a:t>서비스이다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36672</TotalTime>
  <Words>336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DNS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3897</cp:revision>
  <cp:lastPrinted>2020-07-31T05:58:37Z</cp:lastPrinted>
  <dcterms:created xsi:type="dcterms:W3CDTF">2007-03-28T23:45:48Z</dcterms:created>
  <dcterms:modified xsi:type="dcterms:W3CDTF">2021-12-07T04:37:47Z</dcterms:modified>
</cp:coreProperties>
</file>