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4"/>
  </p:notesMasterIdLst>
  <p:handoutMasterIdLst>
    <p:handoutMasterId r:id="rId15"/>
  </p:handoutMasterIdLst>
  <p:sldIdLst>
    <p:sldId id="615" r:id="rId2"/>
    <p:sldId id="1134" r:id="rId3"/>
    <p:sldId id="1135" r:id="rId4"/>
    <p:sldId id="1138" r:id="rId5"/>
    <p:sldId id="1137" r:id="rId6"/>
    <p:sldId id="1136" r:id="rId7"/>
    <p:sldId id="1139" r:id="rId8"/>
    <p:sldId id="1140" r:id="rId9"/>
    <p:sldId id="1141" r:id="rId10"/>
    <p:sldId id="1142" r:id="rId11"/>
    <p:sldId id="1143" r:id="rId12"/>
    <p:sldId id="1144" r:id="rId13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>
        <p:scale>
          <a:sx n="125" d="100"/>
          <a:sy n="125" d="100"/>
        </p:scale>
        <p:origin x="1590" y="-846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4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IP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주소 체계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URL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323516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URL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Structure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28352" y="2343181"/>
            <a:ext cx="6487297" cy="4050389"/>
            <a:chOff x="1328352" y="2343181"/>
            <a:chExt cx="6487297" cy="4050389"/>
          </a:xfrm>
        </p:grpSpPr>
        <p:pic>
          <p:nvPicPr>
            <p:cNvPr id="1026" name="Picture 2" descr="URL의 구조 - HS&amp;#39;s blo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8352" y="2343181"/>
              <a:ext cx="6487297" cy="1636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URL 구조. SEO를위한해야 할 일,하지 말아야 할 일 및 모범 사례 - Affde 마케팅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4509" y="4221088"/>
              <a:ext cx="4134983" cy="2172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9655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URL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323516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URL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Structure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2" name="Picture 4" descr="URL의 구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927" y="2348880"/>
            <a:ext cx="6316147" cy="394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81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URL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323516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URL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Structure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48" y="2420888"/>
            <a:ext cx="7020905" cy="36581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13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IP (Internet Protocol)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주소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IP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주소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영어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: Internet Protocol address, IP address,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표준어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: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인터넷규약주소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는 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컴퓨터 네트워크에서 장치들이 서로를 인식하고 통신을 하기 위해서 사용하는 특수한 번호이다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. </a:t>
            </a:r>
            <a:endParaRPr kumimoji="0" lang="en-US" altLang="ko-KR" sz="1600" dirty="0" smtClean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만약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서버가 들어가지 않으면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IP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가 안전하지 않다고 한다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네트워크에 연결된 장치가 라우터이든 일반 서버이든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모든 기계는 이 특수한 번호를 가지고 있어야 한다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이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번호를 이용하여 발신자를 대신하여 메시지가 전송되고 수신자를 향하여 예정된 목적지로 전달된다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IP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주소를 줄여서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IP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라고 부르기도 하나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IP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는 인터넷 규약 자체를 가리키는 말이기 때문에 엄밀하게는 구별해야 한다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 IP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와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IP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주소는 다른 개념이다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92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IPv4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인터넷 주소 체계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1026" name="Picture 2" descr="소켓에 할당되는 IP주소와 PORT번호 : 네이버 블로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80" y="1988840"/>
            <a:ext cx="67151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14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IPv4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인터넷 주소 체계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4100" name="Picture 4" descr="Network] IP 주소의 특징과 클래스 구조란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0" y="2188059"/>
            <a:ext cx="5905065" cy="347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49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IPv4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인터넷 주소 체계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68131" y="2132856"/>
            <a:ext cx="7416824" cy="4062700"/>
            <a:chOff x="868131" y="2132856"/>
            <a:chExt cx="7416824" cy="4062700"/>
          </a:xfrm>
        </p:grpSpPr>
        <p:pic>
          <p:nvPicPr>
            <p:cNvPr id="2054" name="Picture 6" descr="IPv4 주소체계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131" y="2132856"/>
              <a:ext cx="7416824" cy="1970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 descr="IP 주소체계와 클래스 구별법 (IPv4) | 대또의 지식나눔 블로그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6695" y="4221088"/>
              <a:ext cx="5159695" cy="1974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7692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IPv4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인터넷 주소 체계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765960" y="1707257"/>
            <a:ext cx="5612081" cy="4727020"/>
            <a:chOff x="1770502" y="1707257"/>
            <a:chExt cx="5612081" cy="4727020"/>
          </a:xfrm>
        </p:grpSpPr>
        <p:pic>
          <p:nvPicPr>
            <p:cNvPr id="2058" name="Picture 10" descr="쉽게 이해하는 네트워크 13. IP 주소 의미와 체계 및 서브넷 마스크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5216" y="1707257"/>
              <a:ext cx="5159695" cy="2217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IP 주소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502" y="3924430"/>
              <a:ext cx="5612081" cy="2509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2866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IPv6 vs IPv4 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5122" name="Picture 2" descr="IPv6 (Internet Protocol version 6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606" y="2132856"/>
            <a:ext cx="6667215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01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Well-Known Port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6148" name="Picture 4" descr="1.7 Common Network Ports Diagram | Quizl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74" y="2060848"/>
            <a:ext cx="7949253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21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URL (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Uniform Resource Locator)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323516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dirty="0">
              <a:solidFill>
                <a:srgbClr val="4545FF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URL(Uniform Resource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Locator)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은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네트워크 상에서 자원이 어디 있는지를 알려주기 위한 규약이다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 </a:t>
            </a:r>
            <a:endParaRPr lang="en-US" altLang="ko-KR" dirty="0" smtClean="0">
              <a:solidFill>
                <a:srgbClr val="FF0000"/>
              </a:solidFill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FF0000"/>
              </a:solidFill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즉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컴퓨터 네트워크와 검색 메커니즘에서의 위치를 지정하는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웹 리소스에 대한 참조이다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 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쉽게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말해서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웹 페이지를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찾기 위한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주소를 말한다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 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흔히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웹 사이트 주소로 알고 있지만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URL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은 웹 사이트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주소 뿐만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아니라 컴퓨터 네트워크상의 자원을 모두 나타낼 수 있다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 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그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주소에 접속하려면 해당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URL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에 맞는 프로토콜을 알아야 하고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그와 동일한 프로토콜로 접속해야 한다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397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36612</TotalTime>
  <Words>228</Words>
  <Application>Microsoft Office PowerPoint</Application>
  <PresentationFormat>화면 슬라이드 쇼(4:3)</PresentationFormat>
  <Paragraphs>52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IP 주소 체계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3886</cp:revision>
  <cp:lastPrinted>2020-07-31T05:58:37Z</cp:lastPrinted>
  <dcterms:created xsi:type="dcterms:W3CDTF">2007-03-28T23:45:48Z</dcterms:created>
  <dcterms:modified xsi:type="dcterms:W3CDTF">2021-12-07T05:50:18Z</dcterms:modified>
</cp:coreProperties>
</file>