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615" r:id="rId2"/>
    <p:sldId id="1129" r:id="rId3"/>
    <p:sldId id="1130" r:id="rId4"/>
    <p:sldId id="1127" r:id="rId5"/>
    <p:sldId id="1128" r:id="rId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2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6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9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6" r:id="rId3"/>
    <p:sldLayoutId id="2147483677" r:id="rId4"/>
    <p:sldLayoutId id="2147483889" r:id="rId5"/>
    <p:sldLayoutId id="2147483890" r:id="rId6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Network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Network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추적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ping localhost or 127.0.0.1 (Loop back address)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ping 192.168.0.1	// Gateway Address,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ipfconig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ping 192.168.0.2</a:t>
            </a:r>
            <a:r>
              <a:rPr lang="en-US" altLang="ko-KR" sz="1600" dirty="0">
                <a:solidFill>
                  <a:srgbClr val="FF0000"/>
                </a:solidFill>
              </a:rPr>
              <a:t>	// </a:t>
            </a:r>
            <a:r>
              <a:rPr lang="ko-KR" altLang="en-US" sz="1600" dirty="0" smtClean="0">
                <a:solidFill>
                  <a:srgbClr val="FF0000"/>
                </a:solidFill>
              </a:rPr>
              <a:t>통신사 </a:t>
            </a:r>
            <a:r>
              <a:rPr lang="en-US" altLang="ko-KR" sz="1600" dirty="0" smtClean="0">
                <a:solidFill>
                  <a:srgbClr val="FF0000"/>
                </a:solidFill>
              </a:rPr>
              <a:t>ISP </a:t>
            </a:r>
            <a:r>
              <a:rPr lang="ko-KR" altLang="en-US" sz="1600" dirty="0" smtClean="0">
                <a:solidFill>
                  <a:srgbClr val="FF0000"/>
                </a:solidFill>
              </a:rPr>
              <a:t>점검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기본 </a:t>
            </a:r>
            <a:r>
              <a:rPr lang="en-US" altLang="ko-KR" sz="1600" dirty="0" smtClean="0">
                <a:solidFill>
                  <a:srgbClr val="FF0000"/>
                </a:solidFill>
              </a:rPr>
              <a:t>DNS Address),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nslookup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ping </a:t>
            </a:r>
            <a:r>
              <a:rPr lang="en-US" altLang="ko-KR" sz="1600" smtClean="0">
                <a:hlinkClick r:id="rId3"/>
              </a:rPr>
              <a:t>www.google.com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32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Network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추적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tracert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icmp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응답을 이용하여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대한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메시지로 처리된다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tracert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www.google.com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TTL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TTL (Time to Live)</a:t>
            </a:r>
            <a:r>
              <a:rPr lang="ko-KR" altLang="en-US" sz="1600" dirty="0"/>
              <a:t>은 패킷이 라우터에서 폐기되기 전에 네트워크 내에 존재하도록 설정된 시간 또는 “홉 </a:t>
            </a:r>
            <a:r>
              <a:rPr lang="en-US" altLang="ko-KR" sz="1600" dirty="0"/>
              <a:t>(hop-</a:t>
            </a:r>
            <a:r>
              <a:rPr lang="ko-KR" altLang="en-US" sz="1600" dirty="0"/>
              <a:t>소스와 목적지 간의 경로</a:t>
            </a:r>
            <a:r>
              <a:rPr lang="en-US" altLang="ko-KR" sz="1600" dirty="0"/>
              <a:t>)”</a:t>
            </a:r>
            <a:r>
              <a:rPr lang="ko-KR" altLang="en-US" sz="1600" dirty="0"/>
              <a:t>을 나타냅니다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TTL</a:t>
            </a:r>
            <a:r>
              <a:rPr lang="ko-KR" altLang="en-US" sz="1600" dirty="0"/>
              <a:t>은 </a:t>
            </a:r>
            <a:r>
              <a:rPr lang="en-US" altLang="ko-KR" sz="1600" dirty="0"/>
              <a:t>CDN </a:t>
            </a:r>
            <a:r>
              <a:rPr lang="ko-KR" altLang="en-US" sz="1600" dirty="0" err="1"/>
              <a:t>캐싱</a:t>
            </a:r>
            <a:r>
              <a:rPr lang="ko-KR" altLang="en-US" sz="1600" dirty="0"/>
              <a:t> 및 </a:t>
            </a:r>
            <a:r>
              <a:rPr lang="en-US" altLang="ko-KR" sz="1600" dirty="0"/>
              <a:t>DNS </a:t>
            </a:r>
            <a:r>
              <a:rPr lang="ko-KR" altLang="en-US" sz="1600" dirty="0" err="1"/>
              <a:t>캐싱을</a:t>
            </a:r>
            <a:r>
              <a:rPr lang="ko-KR" altLang="en-US" sz="1600" dirty="0"/>
              <a:t> 비롯한 다른 상황에서도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폐기 되기 전의 데이터 단위 </a:t>
            </a:r>
            <a:r>
              <a:rPr lang="en-US" altLang="ko-KR" sz="1600" dirty="0"/>
              <a:t>(</a:t>
            </a:r>
            <a:r>
              <a:rPr lang="ko-KR" altLang="en-US" sz="1600" dirty="0"/>
              <a:t>예 </a:t>
            </a:r>
            <a:r>
              <a:rPr lang="en-US" altLang="ko-KR" sz="1600" dirty="0"/>
              <a:t>: </a:t>
            </a:r>
            <a:r>
              <a:rPr lang="ko-KR" altLang="en-US" sz="1600" dirty="0"/>
              <a:t>패킷 </a:t>
            </a:r>
            <a:r>
              <a:rPr lang="en-US" altLang="ko-KR" sz="1600" dirty="0"/>
              <a:t>– </a:t>
            </a:r>
            <a:r>
              <a:rPr lang="ko-KR" altLang="en-US" sz="1600" dirty="0"/>
              <a:t>컴퓨터 네트워크에 의해 운반되는 데이터의 형식화 된 단위</a:t>
            </a:r>
            <a:r>
              <a:rPr lang="en-US" altLang="ko-KR" sz="1600" dirty="0"/>
              <a:t>)</a:t>
            </a:r>
            <a:r>
              <a:rPr lang="ko-KR" altLang="en-US" sz="1600" dirty="0"/>
              <a:t>가 경험할 수 있는 컴퓨터 및 컴퓨터 네트워크 기술에서의 시간 또는 전송의 횟수에 관한 것입니다</a:t>
            </a:r>
            <a:r>
              <a:rPr lang="en-US" altLang="ko-KR" sz="16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TTL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정보 패킷이 만들어지고 인터넷을 통해 전송되면 라우터에서 라우터로 무기한으로 계속 전달 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가능성을 줄이기 위해 패킷은 </a:t>
            </a:r>
            <a:r>
              <a:rPr lang="en-US" altLang="ko-KR" sz="1600" dirty="0"/>
              <a:t>time-to-live </a:t>
            </a:r>
            <a:r>
              <a:rPr lang="ko-KR" altLang="en-US" sz="1600" dirty="0"/>
              <a:t>또는 </a:t>
            </a:r>
            <a:r>
              <a:rPr lang="en-US" altLang="ko-KR" sz="1600" dirty="0"/>
              <a:t>hop </a:t>
            </a:r>
            <a:r>
              <a:rPr lang="en-US" altLang="ko-KR" sz="1600" dirty="0" smtClean="0"/>
              <a:t>limit </a:t>
            </a:r>
            <a:r>
              <a:rPr lang="ko-KR" altLang="en-US" sz="1600" dirty="0" smtClean="0"/>
              <a:t>이라고 하는 </a:t>
            </a:r>
            <a:r>
              <a:rPr lang="ko-KR" altLang="en-US" sz="1600" dirty="0"/>
              <a:t>만료 시간으로 설계합니다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패킷 </a:t>
            </a:r>
            <a:r>
              <a:rPr lang="en-US" altLang="ko-KR" sz="1600" dirty="0"/>
              <a:t>TTL</a:t>
            </a:r>
            <a:r>
              <a:rPr lang="ko-KR" altLang="en-US" sz="1600" dirty="0"/>
              <a:t>은 패킷이 순환되는 시간을 결정하는 데 유용 할 수 있으며 보낸 사람이 인터넷을 통해 패킷의 경로에 대한 정보를 수신 할 수 있게 합니다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패킷에는 네트워크를 통해 계속 이동 해야 하는 시간을 결정하는 숫자 값을 저장하는 장소가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라우터는 패킷을 수신 할 때마다 </a:t>
            </a:r>
            <a:r>
              <a:rPr lang="en-US" altLang="ko-KR" sz="1600" dirty="0"/>
              <a:t>TTL </a:t>
            </a:r>
            <a:r>
              <a:rPr lang="ko-KR" altLang="en-US" sz="1600" dirty="0"/>
              <a:t>수에서 하나를 뺀 다음 네트워크의 다음 위치로 전달합니다</a:t>
            </a:r>
            <a:r>
              <a:rPr lang="en-US" altLang="ko-KR" sz="1600" dirty="0"/>
              <a:t>. TTL</a:t>
            </a:r>
            <a:r>
              <a:rPr lang="ko-KR" altLang="en-US" sz="1600" dirty="0"/>
              <a:t>이 카운트 된 후에 어느 지점에서 든지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라우터는 패킷을 버리고 </a:t>
            </a:r>
            <a:r>
              <a:rPr lang="en-US" altLang="ko-KR" sz="1600" dirty="0"/>
              <a:t>ICMP </a:t>
            </a:r>
            <a:r>
              <a:rPr lang="ko-KR" altLang="en-US" sz="1600" dirty="0" smtClean="0"/>
              <a:t>메시지를 </a:t>
            </a:r>
            <a:r>
              <a:rPr lang="ko-KR" altLang="en-US" sz="1600" dirty="0"/>
              <a:t>원래의 호스트로 되돌려 보냅니다 </a:t>
            </a:r>
            <a:r>
              <a:rPr lang="en-US" altLang="ko-KR" sz="16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8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36392</TotalTime>
  <Words>223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Network 시작하기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3864</cp:revision>
  <cp:lastPrinted>2020-07-31T05:58:37Z</cp:lastPrinted>
  <dcterms:created xsi:type="dcterms:W3CDTF">2007-03-28T23:45:48Z</dcterms:created>
  <dcterms:modified xsi:type="dcterms:W3CDTF">2022-12-07T02:20:50Z</dcterms:modified>
</cp:coreProperties>
</file>