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615" r:id="rId2"/>
    <p:sldId id="1127" r:id="rId3"/>
    <p:sldId id="1129" r:id="rId4"/>
    <p:sldId id="1128" r:id="rId5"/>
    <p:sldId id="1130" r:id="rId6"/>
    <p:sldId id="1131" r:id="rId7"/>
    <p:sldId id="1132" r:id="rId8"/>
    <p:sldId id="1133" r:id="rId9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5FF"/>
    <a:srgbClr val="FF5050"/>
    <a:srgbClr val="70AD47"/>
    <a:srgbClr val="3333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4" d="100"/>
          <a:sy n="104" d="100"/>
        </p:scale>
        <p:origin x="2220" y="9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64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08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75" r:id="rId3"/>
    <p:sldLayoutId id="2147483776" r:id="rId4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OAuth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 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OAuth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OAuth</a:t>
            </a:r>
            <a:r>
              <a:rPr lang="ko-KR" altLang="en-US" dirty="0" smtClean="0"/>
              <a:t>는 인터넷 사용자들이 비밀번호를 제공하지 않고 다른 웹사이트 상의 자신들의 정보에 대해 웹사이트나 애플리케이션의 접근 권한을 부여할 수 있는 공통적인 수단으로서 사용되는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접근 위임을 위한 개방형 표준이다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이 </a:t>
            </a:r>
            <a:r>
              <a:rPr lang="ko-KR" altLang="en-US" dirty="0" smtClean="0"/>
              <a:t>메커니즘은 </a:t>
            </a:r>
            <a:r>
              <a:rPr lang="ko-KR" altLang="en-US" dirty="0" smtClean="0"/>
              <a:t>여러 기업들에 의해 사용되는데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이를테면 아마존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페이스북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마이크로소프트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트위터가 있으며 사용자들이 타사 애플리케이션이나 웹사이트의 계정에 관한 정보를 공유할 수 있게 허용한다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7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OAuth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 descr="Using OAuth 2.0 | S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109" y="2420888"/>
            <a:ext cx="6474867" cy="363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3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OAuth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Oauth 2.0 비전공자 쉽게 알아보자 1 :: 마이구미 :: 마이구미의 Hello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755" y="2420888"/>
            <a:ext cx="5029575" cy="376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66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OAuth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074" name="Picture 2" descr="Azure Active Directory로 OAUTH 2.0 인증 | Microsoft Do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6"/>
            <a:ext cx="6336704" cy="418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6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OAuth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098" name="Picture 2" descr="OAuth] 무엇인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53" y="2276872"/>
            <a:ext cx="7316695" cy="359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7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OAuth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122" name="Picture 2" descr="OAuth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076" y="2204864"/>
            <a:ext cx="6875848" cy="381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5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OAuth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146" name="Picture 2" descr="OAuth 2.0 Based SSO - SSO - LINE WORKS Developers Docu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794" y="2060848"/>
            <a:ext cx="6212413" cy="43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56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37267</TotalTime>
  <Words>81</Words>
  <Application>Microsoft Office PowerPoint</Application>
  <PresentationFormat>화면 슬라이드 쇼(4:3)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OAuth 시작 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3873</cp:revision>
  <cp:lastPrinted>2020-07-31T05:58:37Z</cp:lastPrinted>
  <dcterms:created xsi:type="dcterms:W3CDTF">2007-03-28T23:45:48Z</dcterms:created>
  <dcterms:modified xsi:type="dcterms:W3CDTF">2021-12-07T07:26:45Z</dcterms:modified>
</cp:coreProperties>
</file>