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615" r:id="rId2"/>
    <p:sldId id="1135" r:id="rId3"/>
    <p:sldId id="1144" r:id="rId4"/>
    <p:sldId id="1145" r:id="rId5"/>
    <p:sldId id="1136" r:id="rId6"/>
    <p:sldId id="1137" r:id="rId7"/>
    <p:sldId id="1138" r:id="rId8"/>
    <p:sldId id="1139" r:id="rId9"/>
    <p:sldId id="1140" r:id="rId10"/>
    <p:sldId id="1141" r:id="rId11"/>
    <p:sldId id="1142" r:id="rId12"/>
    <p:sldId id="1143" r:id="rId1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4" d="100"/>
          <a:sy n="104" d="100"/>
        </p:scale>
        <p:origin x="2220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OSI 7 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Layer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5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세션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계층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Session Layer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통신 장치 간 상호작용 및 동기화를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제공한다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연결 세션에서 데이터 교환과 에러 발생 시의 복구를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관리한다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9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6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표현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계층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Presentation Layer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kumimoji="0" lang="ko-KR" altLang="en-US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데이터를 어떻게 표현할지 정하는 역할을 하는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계층이다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표현 계층은 세가지의 기능을 갖고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57300" lvl="2" indent="-342900"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송신 측에서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온 데이터를 해석하기 위한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응용 계층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데이터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부호화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57300" lvl="2" indent="-342900"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수신 측에서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데이터의 압축을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풀 수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있는 방식으로 된 데이터 압축</a:t>
            </a:r>
          </a:p>
          <a:p>
            <a:pPr marL="1257300" lvl="2" indent="-342900"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데이터의 암호화와 복호화</a:t>
            </a:r>
          </a:p>
          <a:p>
            <a:pPr marL="1257300" lvl="2" indent="-342900" latinLnBrk="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MIME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인코딩이나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암호화 등의 동작이 표현계층에서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이루어진다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57300" lvl="2" indent="-342900" latinLnBrk="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EBCDIC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인코딩된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파일을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ASCII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인코딩된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파일로 바꿔주는 것이 한가지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예이다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7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응용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계층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Application Layer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사용자와 가장 밀접한 계층으로 인터페이스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역할을 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응용 프로세스 간의 정보 교환을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담당한다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ex)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전자메일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인터넷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동영상 플레이어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등이 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44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7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OSI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모형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(Open Systems Interconnection Reference Model)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은 국제표준화기구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(ISO)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에서 개발한 모델로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컴퓨터 네트워크 프로토콜 디자인과 통신을 계층으로 나누어 설명한 것이다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일반적으로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OSI 7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계층이라고 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1026" name="Picture 2" descr="NETSOC: OSI Model 7 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31" y="3573016"/>
            <a:ext cx="410753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7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smtClean="0">
                <a:solidFill>
                  <a:srgbClr val="0000FF"/>
                </a:solidFill>
                <a:latin typeface="+mn-ea"/>
              </a:rPr>
              <a:t>구성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 descr="이해하기] OSI 7계층 그리고 TCP/IP 4계층 | STEVEN J. L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06" y="2484270"/>
            <a:ext cx="710478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7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smtClean="0">
                <a:solidFill>
                  <a:srgbClr val="0000FF"/>
                </a:solidFill>
                <a:latin typeface="+mn-ea"/>
              </a:rPr>
              <a:t>구성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1266" name="Picture 2" descr="이론] 네트워크 계층(OSI 7 Laye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204864"/>
            <a:ext cx="54673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7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작동 원리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OSI 7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계층은 응용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표현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세션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전송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네트워크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데이터링크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물리계층으로 나뉨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전송 시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7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계층에서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계층으로 각각의 층마다 인식할 수 있어야 하는 헤더를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붙인다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캡슐화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수신 시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계층에서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7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계층으로 헤더를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떼어낸다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200" dirty="0" err="1">
                <a:solidFill>
                  <a:schemeClr val="tx1"/>
                </a:solidFill>
                <a:latin typeface="+mn-ea"/>
              </a:rPr>
              <a:t>디캡슐화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출발지에서 데이터가 전송될 때 헤더가 추가되는데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2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계층에서만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오류 제어를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위해 꼬리부분에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추가된다</a:t>
            </a:r>
            <a:endParaRPr kumimoji="0" lang="ko-KR" altLang="en-US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물리계층에서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1, 0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의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신호가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되어 전송매체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동축케이블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광섬유 등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을 통해 전송</a:t>
            </a:r>
            <a:endParaRPr kumimoji="0" lang="en-US" altLang="ko-KR" sz="1200" dirty="0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2050" name="Picture 2" descr="https://media.vlpt.us/images/cgotjh/post/52907c8c-c149-4943-ad21-3996f44f912f/995EFF355B741790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26" y="3789040"/>
            <a:ext cx="5283749" cy="266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1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물리 계층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Physical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Layer)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7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계층 중 최하위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계층이다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주로 전기적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기계적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기능적인 특성을 이용해 데이터를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전송한다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데이터는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과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의 비트열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즉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On, Off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의 전기적 신호 상태로 이루어져 해당 계층은 단지 데이터를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전달한다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.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단지 데이터 전달의 역할을 할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뿐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알고리즘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오류 제어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기능이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없다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장비로는 케이블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리피터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(Repeater),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허브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(Hub)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가 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7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2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데이터링크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계층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Data-Link Layer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물리적인 연결을 통하여 인접한 두 장치 간의 신뢰성 있는 정보 전송을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담당한다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(Point-To-Point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전송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안전한 정보의 전달이라는 것은 오류나 재전송하는 기능이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존재함을 말한다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MAC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주소를 통해서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통신한다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데이터 링크 계층에서 데이터 단위는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프레임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(Frame)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이라고 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장비로는 브리지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스위치가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7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3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네트워크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계층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Network Layer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중계 노드를 통하여 전송하는 경우 어떻게 중계할 것인가를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규정한다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라우팅 기능을 맡고 있는 계층으로 목적지까지 가장 안전하고 빠르게 데이터를 보내는 기능을 가지고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있다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. (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최적의 경로를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설정 가능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송신측 컴퓨터가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데이터를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전송할 수신측 주소를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갖고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주소가 바로 네트워크 계층 헤더에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속한다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네트워크 계층에서 데이터 단위는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패킷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Packet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장비로는 라우터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L3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스위치가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8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OSI 4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Layer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전송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계층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Transport Layer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종단 간 신뢰성 있고 정확한 데이터 전송을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담당한다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송신자와 수신자 간의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신뢰성 있고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효율적인 데이터를 전송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하기 위하여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오류 검출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및 복구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,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흐름 제어와 중복 검사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등을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수행한다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데이터 전송을 위해서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Port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번호를 사용함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대표적인 프로토콜로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TCP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와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UDP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가 있음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전송 계층에서 데이터 단위는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세그먼트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(Segment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53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36520</TotalTime>
  <Words>540</Words>
  <Application>Microsoft Office PowerPoint</Application>
  <PresentationFormat>화면 슬라이드 쇼(4:3)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OSI 7 Layer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3877</cp:revision>
  <cp:lastPrinted>2020-07-31T05:58:37Z</cp:lastPrinted>
  <dcterms:created xsi:type="dcterms:W3CDTF">2007-03-28T23:45:48Z</dcterms:created>
  <dcterms:modified xsi:type="dcterms:W3CDTF">2021-12-07T01:38:02Z</dcterms:modified>
</cp:coreProperties>
</file>