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1"/>
  </p:notesMasterIdLst>
  <p:handoutMasterIdLst>
    <p:handoutMasterId r:id="rId12"/>
  </p:handoutMasterIdLst>
  <p:sldIdLst>
    <p:sldId id="615" r:id="rId2"/>
    <p:sldId id="1133" r:id="rId3"/>
    <p:sldId id="1128" r:id="rId4"/>
    <p:sldId id="1137" r:id="rId5"/>
    <p:sldId id="1136" r:id="rId6"/>
    <p:sldId id="1129" r:id="rId7"/>
    <p:sldId id="1130" r:id="rId8"/>
    <p:sldId id="1134" r:id="rId9"/>
    <p:sldId id="1131" r:id="rId10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4" d="100"/>
          <a:sy n="104" d="100"/>
        </p:scale>
        <p:origin x="2220" y="96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2020-12-17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Python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Python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개발 환경 구축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 확인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python3 --version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pip3 </a:t>
            </a:r>
            <a:r>
              <a:rPr lang="en-US" altLang="ko-KR" sz="1600" dirty="0" smtClean="0">
                <a:solidFill>
                  <a:schemeClr val="tx1"/>
                </a:solidFill>
              </a:rPr>
              <a:t>–version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B050"/>
                </a:solidFill>
              </a:rPr>
              <a:t>pip install --upgrade pip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</a:rPr>
              <a:t>virtualenv</a:t>
            </a:r>
            <a:r>
              <a:rPr lang="en-US" altLang="ko-KR" sz="1600" dirty="0">
                <a:solidFill>
                  <a:schemeClr val="tx1"/>
                </a:solidFill>
              </a:rPr>
              <a:t> --version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PIP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명령어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</a:rPr>
              <a:t>전역 설치 </a:t>
            </a:r>
            <a:r>
              <a:rPr lang="en-US" altLang="ko-KR" sz="1600" dirty="0" smtClean="0">
                <a:solidFill>
                  <a:srgbClr val="FF0000"/>
                </a:solidFill>
              </a:rPr>
              <a:t>: pip3 install xxx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</a:rPr>
              <a:t>로컬 설치 </a:t>
            </a:r>
            <a:r>
              <a:rPr lang="en-US" altLang="ko-KR" sz="1600" dirty="0" smtClean="0">
                <a:solidFill>
                  <a:srgbClr val="FF0000"/>
                </a:solidFill>
              </a:rPr>
              <a:t>: pip install xxx or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conda</a:t>
            </a:r>
            <a:r>
              <a:rPr lang="en-US" altLang="ko-KR" sz="1600" dirty="0" smtClean="0">
                <a:solidFill>
                  <a:srgbClr val="FF0000"/>
                </a:solidFill>
              </a:rPr>
              <a:t> install xxx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</a:rPr>
              <a:t>삭제 </a:t>
            </a:r>
            <a:r>
              <a:rPr lang="en-US" altLang="ko-KR" sz="1600" dirty="0" smtClean="0">
                <a:solidFill>
                  <a:srgbClr val="FF0000"/>
                </a:solidFill>
              </a:rPr>
              <a:t>: pip uninstall xxx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79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VS Code IDE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VS Code Extensions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Python </a:t>
            </a:r>
            <a:r>
              <a:rPr lang="ko-KR" altLang="en-US" sz="1600" dirty="0" smtClean="0">
                <a:solidFill>
                  <a:schemeClr val="tx1"/>
                </a:solidFill>
              </a:rPr>
              <a:t>설치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Python for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VSCode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Python Extension Pack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Python Extended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Python Path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Excel Viewer – </a:t>
            </a:r>
            <a:r>
              <a:rPr lang="en-US" altLang="ko-KR" sz="1600" dirty="0" smtClean="0">
                <a:solidFill>
                  <a:srgbClr val="00B0F0"/>
                </a:solidFill>
              </a:rPr>
              <a:t>Open Preview (ctrl + shift + V)</a:t>
            </a:r>
            <a:endParaRPr lang="en-US" altLang="ko-KR" sz="1600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261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Python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개발 환경 구축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기본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코드 자동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정렬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Ctrl + </a:t>
            </a:r>
            <a:r>
              <a:rPr lang="en-US" altLang="ko-KR" sz="1600" dirty="0" smtClean="0"/>
              <a:t>k </a:t>
            </a:r>
            <a:r>
              <a:rPr lang="en-US" altLang="ko-KR" sz="1600" dirty="0"/>
              <a:t>+ </a:t>
            </a:r>
            <a:r>
              <a:rPr lang="en-US" altLang="ko-KR" sz="1600" dirty="0" smtClean="0"/>
              <a:t>f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Select Language Mode : HTML </a:t>
            </a:r>
            <a:r>
              <a:rPr lang="ko-KR" altLang="en-US" sz="1600" dirty="0" smtClean="0"/>
              <a:t>선택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Beauty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자동 정렬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(HTML, CSS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등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Ctrl + Shift + b</a:t>
            </a: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81" y="2996952"/>
            <a:ext cx="6601039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8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Jupyter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Notebook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설정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jupyter</a:t>
            </a:r>
            <a:r>
              <a:rPr lang="en-US" altLang="ko-KR" sz="1600" dirty="0"/>
              <a:t> notebook --</a:t>
            </a:r>
            <a:r>
              <a:rPr lang="en-US" altLang="ko-KR" sz="1600" dirty="0" smtClean="0"/>
              <a:t>generate-</a:t>
            </a:r>
            <a:r>
              <a:rPr lang="en-US" altLang="ko-KR" sz="1600" dirty="0" err="1" smtClean="0"/>
              <a:t>config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C:\Users\jsh\.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jupyter\jupyter_notebook_config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 smtClean="0">
                <a:solidFill>
                  <a:srgbClr val="FF0000"/>
                </a:solidFill>
                <a:latin typeface="+mn-ea"/>
              </a:rPr>
              <a:t>c.NotebookApp.browser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= 'C:\Program 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Files(x86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)\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Google\Chrome\Application\chrome.exe‘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프로젝트 생성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프로젝트 폴더로 이동</a:t>
            </a:r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j</a:t>
            </a: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</a:rPr>
              <a:t>upyter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 Notebook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실행 단축키 </a:t>
            </a:r>
            <a:r>
              <a:rPr kumimoji="0" lang="en-US" altLang="ko-KR" sz="1600" smtClean="0">
                <a:solidFill>
                  <a:schemeClr val="tx1"/>
                </a:solidFill>
                <a:latin typeface="+mn-ea"/>
              </a:rPr>
              <a:t>: Shift + Enter</a:t>
            </a:r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359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Kiwoom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개발 환경 구축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모듈 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pip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install </a:t>
            </a: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</a:rPr>
              <a:t>zipline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pip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install </a:t>
            </a: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</a:rPr>
              <a:t>pykiwoom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pip install </a:t>
            </a: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</a:rPr>
              <a:t>kiwoom_api_handler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rgbClr val="00B0F0"/>
                </a:solidFill>
                <a:latin typeface="+mn-ea"/>
              </a:rPr>
              <a:t>pip </a:t>
            </a:r>
            <a:r>
              <a:rPr kumimoji="0" lang="en-US" altLang="ko-KR" sz="1600" dirty="0">
                <a:solidFill>
                  <a:srgbClr val="00B0F0"/>
                </a:solidFill>
                <a:latin typeface="+mn-ea"/>
              </a:rPr>
              <a:t>install --user --upgrade pip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pip3 install PyQt5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pip install 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PyQt5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CUDA </a:t>
            </a:r>
            <a:r>
              <a:rPr lang="en-US" altLang="ko-KR" sz="1600" dirty="0" smtClean="0">
                <a:latin typeface="+mn-ea"/>
              </a:rPr>
              <a:t>Toolkit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10.1 </a:t>
            </a:r>
            <a:r>
              <a:rPr lang="ko-KR" altLang="en-US" sz="1600" dirty="0" smtClean="0">
                <a:latin typeface="+mn-ea"/>
              </a:rPr>
              <a:t>설치</a:t>
            </a:r>
            <a:endParaRPr lang="en-US" altLang="ko-KR" sz="16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269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웹 </a:t>
            </a:r>
            <a:r>
              <a:rPr lang="ko-KR" altLang="en-US" sz="2400" dirty="0" err="1">
                <a:latin typeface="HY헤드라인M" pitchFamily="18" charset="-127"/>
                <a:ea typeface="HY헤드라인M" pitchFamily="18" charset="-127"/>
              </a:rPr>
              <a:t>크롤러</a:t>
            </a:r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(web crawler)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웹 </a:t>
            </a:r>
            <a:r>
              <a:rPr kumimoji="0" lang="ko-KR" altLang="en-US" sz="1400" dirty="0" err="1">
                <a:solidFill>
                  <a:schemeClr val="tx1"/>
                </a:solidFill>
                <a:latin typeface="+mn-ea"/>
              </a:rPr>
              <a:t>크롤러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(web crawler)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는 조직적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자동화된 방법으로 월드 </a:t>
            </a:r>
            <a:r>
              <a:rPr kumimoji="0" lang="ko-KR" altLang="en-US" sz="1400" dirty="0" err="1">
                <a:solidFill>
                  <a:schemeClr val="tx1"/>
                </a:solidFill>
                <a:latin typeface="+mn-ea"/>
              </a:rPr>
              <a:t>와이드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 웹을 탐색하는 컴퓨터 프로그램이다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.</a:t>
            </a:r>
            <a:endParaRPr kumimoji="0" lang="en-US" altLang="ko-KR" sz="14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웹 </a:t>
            </a:r>
            <a:r>
              <a:rPr kumimoji="0" lang="ko-KR" altLang="en-US" sz="1400" dirty="0" err="1">
                <a:solidFill>
                  <a:schemeClr val="tx1"/>
                </a:solidFill>
                <a:latin typeface="+mn-ea"/>
              </a:rPr>
              <a:t>크롤러가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 하는 작업을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'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웹 </a:t>
            </a:r>
            <a:r>
              <a:rPr kumimoji="0" lang="ko-KR" altLang="en-US" sz="1400" dirty="0" err="1">
                <a:solidFill>
                  <a:schemeClr val="tx1"/>
                </a:solidFill>
                <a:latin typeface="+mn-ea"/>
              </a:rPr>
              <a:t>크롤링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'(web crawling)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혹은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'</a:t>
            </a:r>
            <a:r>
              <a:rPr kumimoji="0" lang="ko-KR" altLang="en-US" sz="1400" dirty="0" err="1">
                <a:solidFill>
                  <a:schemeClr val="tx1"/>
                </a:solidFill>
                <a:latin typeface="+mn-ea"/>
              </a:rPr>
              <a:t>스파이더링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'(</a:t>
            </a:r>
            <a:r>
              <a:rPr kumimoji="0" lang="en-US" altLang="ko-KR" sz="1400" dirty="0" err="1">
                <a:solidFill>
                  <a:schemeClr val="tx1"/>
                </a:solidFill>
                <a:latin typeface="+mn-ea"/>
              </a:rPr>
              <a:t>spidering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)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이라 부른다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검색 엔진과 같은 여러 사이트에서는 데이터의 최신 상태 유지를 위해 웹 크롤링한다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웹 </a:t>
            </a:r>
            <a:r>
              <a:rPr kumimoji="0" lang="ko-KR" altLang="en-US" sz="1400" dirty="0" err="1">
                <a:solidFill>
                  <a:schemeClr val="tx1"/>
                </a:solidFill>
                <a:latin typeface="+mn-ea"/>
              </a:rPr>
              <a:t>크롤러는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 대체로 방문한 사이트의 모든 페이지의 복사본을 생성하는 데 사용되며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검색 엔진은 이렇게 생성된 페이지를 보다 빠른 검색을 위해 인덱싱한다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또한 </a:t>
            </a:r>
            <a:r>
              <a:rPr kumimoji="0" lang="ko-KR" altLang="en-US" sz="1400" dirty="0" err="1">
                <a:solidFill>
                  <a:schemeClr val="tx1"/>
                </a:solidFill>
                <a:latin typeface="+mn-ea"/>
              </a:rPr>
              <a:t>크롤러는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 링크 체크나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HTML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코드 검증과 같은 웹 사이트의 자동 유지 관리 작업을 위해 사용되기도 하며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자동 이메일 수집과 같은 웹 페이지의 특정 형태의 정보를 수집하는 데도 사용된다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.</a:t>
            </a:r>
            <a:endParaRPr kumimoji="0" lang="en-US" altLang="ko-KR" sz="14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웹 </a:t>
            </a:r>
            <a:r>
              <a:rPr kumimoji="0" lang="ko-KR" altLang="en-US" sz="1400" dirty="0" err="1">
                <a:solidFill>
                  <a:schemeClr val="tx1"/>
                </a:solidFill>
                <a:latin typeface="+mn-ea"/>
              </a:rPr>
              <a:t>크롤러는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 봇이나 소프트웨어 에이전트의 한 형태이다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웹 </a:t>
            </a:r>
            <a:r>
              <a:rPr kumimoji="0" lang="ko-KR" altLang="en-US" sz="1400" dirty="0" err="1">
                <a:solidFill>
                  <a:schemeClr val="tx1"/>
                </a:solidFill>
                <a:latin typeface="+mn-ea"/>
              </a:rPr>
              <a:t>크롤러는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 대개 시드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(seeds)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라고 불리는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URL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리스트에서부터 시작하는데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페이지의 모든 하이퍼링크를 인식하여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URL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리스트를 갱신한다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갱신된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URL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리스트는 재귀적으로 다시 방문한다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</a:t>
            </a: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0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웹 </a:t>
            </a:r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크롤러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모듈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모듈 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conda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install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pyautogui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p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ip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install </a:t>
            </a: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</a:rPr>
              <a:t>pyperclip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pip install </a:t>
            </a: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</a:rPr>
              <a:t>xlrd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pip</a:t>
            </a:r>
            <a:r>
              <a:rPr lang="en-US" altLang="ko-KR" sz="1600" dirty="0"/>
              <a:t> install </a:t>
            </a:r>
            <a:r>
              <a:rPr lang="en-US" altLang="ko-KR" sz="1600" dirty="0" err="1"/>
              <a:t>git+https</a:t>
            </a:r>
            <a:r>
              <a:rPr lang="en-US" altLang="ko-KR" sz="1600" dirty="0"/>
              <a:t>://</a:t>
            </a:r>
            <a:r>
              <a:rPr lang="en-US" altLang="ko-KR" sz="1600" dirty="0" smtClean="0"/>
              <a:t>github.com/Joeclinton1/google-images-</a:t>
            </a:r>
            <a:r>
              <a:rPr lang="en-US" altLang="ko-KR" sz="1600" dirty="0" err="1" smtClean="0"/>
              <a:t>download.git</a:t>
            </a:r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561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웹 </a:t>
            </a:r>
            <a:r>
              <a:rPr lang="ko-KR" altLang="en-US" sz="2400" dirty="0" err="1">
                <a:latin typeface="HY헤드라인M" pitchFamily="18" charset="-127"/>
                <a:ea typeface="HY헤드라인M" pitchFamily="18" charset="-127"/>
              </a:rPr>
              <a:t>크롤러</a:t>
            </a:r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(web crawler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)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종류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종류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</a:rPr>
              <a:t>Naver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 : Yeti (User-Agent)</a:t>
            </a:r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robots.txt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웹 </a:t>
            </a:r>
            <a:r>
              <a:rPr kumimoji="0" lang="ko-KR" altLang="en-US" sz="1600" dirty="0" err="1">
                <a:solidFill>
                  <a:schemeClr val="tx1"/>
                </a:solidFill>
                <a:latin typeface="+mn-ea"/>
              </a:rPr>
              <a:t>크롤러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(web crawler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가 웹사이트에서 가장 먼저 방문하는 파일이다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063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36083</TotalTime>
  <Words>371</Words>
  <Application>Microsoft Office PowerPoint</Application>
  <PresentationFormat>화면 슬라이드 쇼(4:3)</PresentationFormat>
  <Paragraphs>74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Python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3833</cp:revision>
  <cp:lastPrinted>2020-07-31T05:58:37Z</cp:lastPrinted>
  <dcterms:created xsi:type="dcterms:W3CDTF">2007-03-28T23:45:48Z</dcterms:created>
  <dcterms:modified xsi:type="dcterms:W3CDTF">2020-12-17T02:42:19Z</dcterms:modified>
</cp:coreProperties>
</file>