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7" r:id="rId3"/>
    <p:sldId id="1129" r:id="rId4"/>
    <p:sldId id="1130" r:id="rId5"/>
    <p:sldId id="1133" r:id="rId6"/>
    <p:sldId id="1132" r:id="rId7"/>
    <p:sldId id="1131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6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9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6" r:id="rId3"/>
    <p:sldLayoutId id="2147483677" r:id="rId4"/>
    <p:sldLayoutId id="2147483889" r:id="rId5"/>
    <p:sldLayoutId id="2147483890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CMD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폴더 및 파일 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폴더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및 삭제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folder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rmdir</a:t>
            </a:r>
            <a:r>
              <a:rPr lang="en-US" altLang="ko-KR" sz="1600" dirty="0" smtClean="0"/>
              <a:t>  /s folder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copy con 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Ctrl + z :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del file /s/f/q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type test.txt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파일 삭제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del test.txt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디렉토리 목록 보기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Dir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디렉토리 </a:t>
            </a:r>
            <a:r>
              <a:rPr lang="ko-KR" altLang="en-US" sz="1600" dirty="0" smtClean="0"/>
              <a:t>이동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d .. (Root Directory)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CMD </a:t>
            </a:r>
            <a:r>
              <a:rPr lang="ko-KR" altLang="en-US" sz="1600" dirty="0" smtClean="0"/>
              <a:t>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지우기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cls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CMD </a:t>
            </a:r>
            <a:r>
              <a:rPr lang="ko-KR" altLang="en-US" sz="1600" dirty="0"/>
              <a:t>창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종료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exit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1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CMD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 모음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 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Chrome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start chrome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smtClean="0"/>
              <a:t>start http://www.google.com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29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프로세스 제거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관리자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세부 정보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PID </a:t>
            </a:r>
            <a:r>
              <a:rPr lang="ko-KR" altLang="en-US" dirty="0" smtClean="0">
                <a:solidFill>
                  <a:srgbClr val="FF0000"/>
                </a:solidFill>
              </a:rPr>
              <a:t>확인 후 프로세스 끝내기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PID </a:t>
            </a:r>
            <a:r>
              <a:rPr lang="ko-KR" altLang="en-US" dirty="0">
                <a:solidFill>
                  <a:srgbClr val="FF0000"/>
                </a:solidFill>
              </a:rPr>
              <a:t>확인 후 프로세서 </a:t>
            </a:r>
            <a:r>
              <a:rPr lang="ko-KR" altLang="en-US" dirty="0" smtClean="0">
                <a:solidFill>
                  <a:srgbClr val="FF0000"/>
                </a:solidFill>
              </a:rPr>
              <a:t>트리 끝내기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리소스 모니터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제어판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및 보완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관리 도구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리소스 모니터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네트워크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PID </a:t>
            </a:r>
            <a:r>
              <a:rPr lang="ko-KR" altLang="en-US" dirty="0">
                <a:solidFill>
                  <a:srgbClr val="FF0000"/>
                </a:solidFill>
              </a:rPr>
              <a:t>확인 후 프로세스 끝내기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77" y="1556792"/>
            <a:ext cx="2580067" cy="1955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977" y="4370696"/>
            <a:ext cx="2580068" cy="19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Port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충동 해결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방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Port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검색 및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netstat</a:t>
            </a:r>
            <a:r>
              <a:rPr lang="en-US" altLang="ko-KR" dirty="0"/>
              <a:t> -a </a:t>
            </a:r>
            <a:r>
              <a:rPr lang="en-US" altLang="ko-KR" dirty="0" smtClean="0"/>
              <a:t>–o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0000"/>
                </a:solidFill>
              </a:rPr>
              <a:t>netstat</a:t>
            </a:r>
            <a:r>
              <a:rPr lang="en-US" altLang="ko-KR" dirty="0" smtClean="0">
                <a:solidFill>
                  <a:srgbClr val="FF0000"/>
                </a:solidFill>
              </a:rPr>
              <a:t> -</a:t>
            </a:r>
            <a:r>
              <a:rPr lang="en-US" altLang="ko-KR" dirty="0" err="1" smtClean="0">
                <a:solidFill>
                  <a:srgbClr val="FF0000"/>
                </a:solidFill>
              </a:rPr>
              <a:t>ano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9440 : (3001 PID)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install --global </a:t>
            </a:r>
            <a:r>
              <a:rPr lang="en-US" altLang="ko-KR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kill-port --port </a:t>
            </a:r>
            <a:r>
              <a:rPr lang="en-US" altLang="ko-KR" dirty="0" smtClean="0"/>
              <a:t>3000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컴퓨터 성능 평가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owershell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winsat formal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get-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wmiobject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-class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win32_winsat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WinSPRLevel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총점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만점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(9.9)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38" y="3645024"/>
            <a:ext cx="489932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36445</TotalTime>
  <Words>179</Words>
  <Application>Microsoft Office PowerPoint</Application>
  <PresentationFormat>화면 슬라이드 쇼(4:3)</PresentationFormat>
  <Paragraphs>75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CMD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3867</cp:revision>
  <cp:lastPrinted>2020-07-31T05:58:37Z</cp:lastPrinted>
  <dcterms:created xsi:type="dcterms:W3CDTF">2007-03-28T23:45:48Z</dcterms:created>
  <dcterms:modified xsi:type="dcterms:W3CDTF">2022-12-07T01:49:48Z</dcterms:modified>
</cp:coreProperties>
</file>