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1127" r:id="rId3"/>
    <p:sldId id="1128" r:id="rId4"/>
    <p:sldId id="1130" r:id="rId5"/>
    <p:sldId id="1131" r:id="rId6"/>
    <p:sldId id="1132" r:id="rId7"/>
    <p:sldId id="1133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4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7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5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4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6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5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ord.tta.or.kr/dictionary/dictionaryView.do?subject=%EC%84%9C%EB%B9%84%EC%8A%A4+%ED%92%88%EC%A7%8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smtClean="0">
                <a:solidFill>
                  <a:srgbClr val="FFFF00"/>
                </a:solidFill>
                <a:effectLst/>
              </a:rPr>
              <a:t> Putty</a:t>
            </a:r>
            <a:r>
              <a:rPr lang="ko-KR" altLang="en-US" sz="400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사용하기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PuTTy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PuTTY</a:t>
            </a:r>
            <a:r>
              <a:rPr lang="ko-KR" altLang="en-US" sz="1600" dirty="0"/>
              <a:t>는 </a:t>
            </a:r>
            <a:r>
              <a:rPr lang="en-US" altLang="ko-KR" sz="1600" dirty="0"/>
              <a:t>SSH, </a:t>
            </a:r>
            <a:r>
              <a:rPr lang="ko-KR" altLang="en-US" sz="1600" dirty="0"/>
              <a:t>텔넷</a:t>
            </a:r>
            <a:r>
              <a:rPr lang="en-US" altLang="ko-KR" sz="1600" dirty="0"/>
              <a:t>, rlogin, raw TCP</a:t>
            </a:r>
            <a:r>
              <a:rPr lang="ko-KR" altLang="en-US" sz="1600" dirty="0"/>
              <a:t>를 위한 클라이언트로 동작하는 자유 및 오픈 소스 단말 에뮬레이터 응용 프로그램이다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PuTTY</a:t>
            </a:r>
            <a:r>
              <a:rPr lang="ko-KR" altLang="en-US" sz="1600" dirty="0"/>
              <a:t>라는 이름에는 특별한 뜻이 없으나 </a:t>
            </a:r>
            <a:r>
              <a:rPr lang="en-US" altLang="ko-KR" sz="1600" dirty="0" err="1"/>
              <a:t>tty</a:t>
            </a:r>
            <a:r>
              <a:rPr lang="ko-KR" altLang="en-US" sz="1600" dirty="0"/>
              <a:t>는 유닉스 전통의 터미널의 이름을 가리키며 </a:t>
            </a:r>
            <a:r>
              <a:rPr lang="en-US" altLang="ko-KR" sz="1600" dirty="0"/>
              <a:t>teletype</a:t>
            </a:r>
            <a:r>
              <a:rPr lang="ko-KR" altLang="en-US" sz="1600" dirty="0"/>
              <a:t>를 짧게 줄인 것이다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PuTTY - Wiki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21" y="3573016"/>
            <a:ext cx="2829358" cy="272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PuTTy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SSH (Secure Shell)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시큐어</a:t>
            </a:r>
            <a:r>
              <a:rPr lang="ko-KR" altLang="en-US" sz="1600" dirty="0"/>
              <a:t> 셸</a:t>
            </a:r>
            <a:r>
              <a:rPr lang="en-US" altLang="ko-KR" sz="1600" dirty="0"/>
              <a:t>(Secure </a:t>
            </a:r>
            <a:r>
              <a:rPr lang="en-US" altLang="ko-KR" sz="1600" dirty="0" err="1"/>
              <a:t>SHell</a:t>
            </a:r>
            <a:r>
              <a:rPr lang="en-US" altLang="ko-KR" sz="1600" dirty="0"/>
              <a:t>, SSH)</a:t>
            </a:r>
            <a:r>
              <a:rPr lang="ko-KR" altLang="en-US" sz="1600" dirty="0"/>
              <a:t>은 네트워크 상의 다른 컴퓨터에 로그인하거나 원격 시스템에서 명령을 실행하고 다른 시스템으로 파일을 복사할 수 있도록 해 주는 응용 프로그램 또는 그 프로토콜을 가리킨다</a:t>
            </a:r>
            <a:r>
              <a:rPr lang="en-US" altLang="ko-KR" sz="1600" dirty="0"/>
              <a:t>. 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기존의 </a:t>
            </a:r>
            <a:r>
              <a:rPr lang="en-US" altLang="ko-KR" sz="1600" dirty="0" err="1"/>
              <a:t>rsh</a:t>
            </a:r>
            <a:r>
              <a:rPr lang="en-US" altLang="ko-KR" sz="1600" dirty="0"/>
              <a:t>, rlogin, </a:t>
            </a:r>
            <a:r>
              <a:rPr lang="ko-KR" altLang="en-US" sz="1600" dirty="0"/>
              <a:t>텔넷 등을 대체하기 위해 설계되었으며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강력한 인증 방법 및 안전하지 못한 네트워크에서 안전하게 통신을 할 수 있는 기능을 제공한다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기본적으로는 </a:t>
            </a:r>
            <a:r>
              <a:rPr lang="en-US" altLang="ko-KR" sz="1600" dirty="0"/>
              <a:t>22</a:t>
            </a:r>
            <a:r>
              <a:rPr lang="ko-KR" altLang="en-US" sz="1600" dirty="0"/>
              <a:t>번 포트를 사용한다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SSH</a:t>
            </a:r>
            <a:r>
              <a:rPr lang="ko-KR" altLang="en-US" sz="1600" dirty="0"/>
              <a:t>는 암호화 기법을 사용하기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통신이 노출된다고 하더라도 이해할 수 없는 암호화된 문자로 보인다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41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PuTTy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SSH (Secure Shell)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SSH</a:t>
            </a:r>
            <a:r>
              <a:rPr lang="ko-KR" altLang="en-US" sz="1600" dirty="0"/>
              <a:t>는 버클리 서비스들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rsh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rcp</a:t>
            </a:r>
            <a:r>
              <a:rPr lang="en-US" altLang="ko-KR" sz="1600" dirty="0"/>
              <a:t>, rlogin, </a:t>
            </a:r>
            <a:r>
              <a:rPr lang="en-US" altLang="ko-KR" sz="1600" dirty="0" err="1"/>
              <a:t>rexec</a:t>
            </a:r>
            <a:r>
              <a:rPr lang="en-US" altLang="ko-KR" sz="1600" dirty="0"/>
              <a:t>)</a:t>
            </a:r>
            <a:r>
              <a:rPr lang="ko-KR" altLang="en-US" sz="1600" dirty="0"/>
              <a:t>및 </a:t>
            </a:r>
            <a:r>
              <a:rPr lang="en-US" altLang="ko-KR" sz="1600" dirty="0"/>
              <a:t>telnet, ftp </a:t>
            </a:r>
            <a:r>
              <a:rPr lang="ko-KR" altLang="en-US" sz="1600" dirty="0"/>
              <a:t>서비스를 좀 더 보안이 강화된 명령으로 대체하기 위해 만들었다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1995</a:t>
            </a:r>
            <a:r>
              <a:rPr lang="ko-KR" altLang="en-US" sz="1600" dirty="0"/>
              <a:t>년 핀란드의 </a:t>
            </a:r>
            <a:r>
              <a:rPr lang="en-US" altLang="ko-KR" sz="1600" dirty="0" err="1"/>
              <a:t>Tatu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Ylönen</a:t>
            </a:r>
            <a:r>
              <a:rPr lang="ko-KR" altLang="en-US" sz="1600" dirty="0"/>
              <a:t>이 개발해 공개했고</a:t>
            </a:r>
            <a:r>
              <a:rPr lang="en-US" altLang="ko-KR" sz="1600" dirty="0"/>
              <a:t>, </a:t>
            </a:r>
            <a:r>
              <a:rPr lang="ko-KR" altLang="en-US" sz="1600" dirty="0"/>
              <a:t>많은 반향을 일으켰다</a:t>
            </a:r>
            <a:r>
              <a:rPr lang="en-US" altLang="ko-KR" sz="1600" dirty="0"/>
              <a:t>. 1995</a:t>
            </a:r>
            <a:r>
              <a:rPr lang="ko-KR" altLang="en-US" sz="1600" dirty="0"/>
              <a:t>년 말 </a:t>
            </a:r>
            <a:r>
              <a:rPr lang="en-US" altLang="ko-KR" sz="1600" dirty="0" err="1"/>
              <a:t>Ylönen</a:t>
            </a:r>
            <a:r>
              <a:rPr lang="ko-KR" altLang="en-US" sz="1600" dirty="0"/>
              <a:t>은 </a:t>
            </a:r>
            <a:r>
              <a:rPr lang="en-US" altLang="ko-KR" sz="1600" dirty="0"/>
              <a:t>SSH Communications Security</a:t>
            </a:r>
            <a:r>
              <a:rPr lang="ko-KR" altLang="en-US" sz="1600" dirty="0"/>
              <a:t>사를 설립하고</a:t>
            </a:r>
            <a:r>
              <a:rPr lang="en-US" altLang="ko-KR" sz="1600" dirty="0"/>
              <a:t>, </a:t>
            </a:r>
            <a:r>
              <a:rPr lang="ko-KR" altLang="en-US" sz="1600" dirty="0"/>
              <a:t>상용화되었다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소스 </a:t>
            </a:r>
            <a:r>
              <a:rPr lang="ko-KR" altLang="en-US" sz="1600" dirty="0"/>
              <a:t>코드는 공개되었지만 여러가지 제약이 있었다고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이에 </a:t>
            </a:r>
            <a:r>
              <a:rPr lang="en-US" altLang="ko-KR" sz="1600" dirty="0"/>
              <a:t>SSH 1.2.12 </a:t>
            </a:r>
            <a:r>
              <a:rPr lang="ko-KR" altLang="en-US" sz="1600" dirty="0" err="1"/>
              <a:t>릴리즈를</a:t>
            </a:r>
            <a:r>
              <a:rPr lang="ko-KR" altLang="en-US" sz="1600" dirty="0"/>
              <a:t> 기반으로 </a:t>
            </a:r>
            <a:r>
              <a:rPr lang="en-US" altLang="ko-KR" sz="1600" dirty="0" err="1"/>
              <a:t>OpenSSH</a:t>
            </a:r>
            <a:r>
              <a:rPr lang="en-US" altLang="ko-KR" sz="1600" dirty="0"/>
              <a:t> </a:t>
            </a:r>
            <a:r>
              <a:rPr lang="ko-KR" altLang="en-US" sz="1600" dirty="0"/>
              <a:t>프로젝트가 결성되고 </a:t>
            </a:r>
            <a:r>
              <a:rPr lang="en-US" altLang="ko-KR" sz="1600" dirty="0"/>
              <a:t>BSD </a:t>
            </a:r>
            <a:r>
              <a:rPr lang="ko-KR" altLang="en-US" sz="1600" dirty="0"/>
              <a:t>라이선스로 개발하기 시작했다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OpenSSH</a:t>
            </a:r>
            <a:r>
              <a:rPr lang="ko-KR" altLang="en-US" sz="1600" dirty="0"/>
              <a:t>가 처음 </a:t>
            </a:r>
            <a:r>
              <a:rPr lang="ko-KR" altLang="en-US" sz="1600" dirty="0" err="1"/>
              <a:t>선보인건</a:t>
            </a:r>
            <a:r>
              <a:rPr lang="ko-KR" altLang="en-US" sz="1600" dirty="0"/>
              <a:t> </a:t>
            </a:r>
            <a:r>
              <a:rPr lang="en-US" altLang="ko-KR" sz="1600" dirty="0"/>
              <a:t>1999</a:t>
            </a:r>
            <a:r>
              <a:rPr lang="ko-KR" altLang="en-US" sz="1600" dirty="0"/>
              <a:t>년 </a:t>
            </a:r>
            <a:r>
              <a:rPr lang="en-US" altLang="ko-KR" sz="1600" dirty="0" err="1"/>
              <a:t>OpenBSD</a:t>
            </a:r>
            <a:r>
              <a:rPr lang="en-US" altLang="ko-KR" sz="1600" dirty="0"/>
              <a:t> 2.6 </a:t>
            </a:r>
            <a:r>
              <a:rPr lang="ko-KR" altLang="en-US" sz="1600" dirty="0" err="1"/>
              <a:t>릴리즈부터이다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이후 계속 보완되어 오늘날에 이르게 되었다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5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PuTTy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SSH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동작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SSH </a:t>
            </a:r>
            <a:r>
              <a:rPr lang="ko-KR" altLang="en-US" sz="1200" dirty="0"/>
              <a:t>키</a:t>
            </a:r>
            <a:r>
              <a:rPr lang="en-US" altLang="ko-KR" sz="1200" dirty="0"/>
              <a:t>(Key)</a:t>
            </a:r>
            <a:r>
              <a:rPr lang="ko-KR" altLang="en-US" sz="1200" dirty="0"/>
              <a:t>는 공개키</a:t>
            </a:r>
            <a:r>
              <a:rPr lang="en-US" altLang="ko-KR" sz="1200" dirty="0"/>
              <a:t>(public key)</a:t>
            </a:r>
            <a:r>
              <a:rPr lang="ko-KR" altLang="en-US" sz="1200" dirty="0"/>
              <a:t>와 </a:t>
            </a:r>
            <a:r>
              <a:rPr lang="ko-KR" altLang="en-US" sz="1200" dirty="0" err="1"/>
              <a:t>비공개키</a:t>
            </a:r>
            <a:r>
              <a:rPr lang="en-US" altLang="ko-KR" sz="1200" dirty="0"/>
              <a:t>(private key)</a:t>
            </a:r>
            <a:r>
              <a:rPr lang="ko-KR" altLang="en-US" sz="1200" dirty="0"/>
              <a:t>로 이루어지는데 이 두개의 관계를 이해하는 것이 </a:t>
            </a:r>
            <a:r>
              <a:rPr lang="en-US" altLang="ko-KR" sz="1200" dirty="0"/>
              <a:t>SSH Key</a:t>
            </a:r>
            <a:r>
              <a:rPr lang="ko-KR" altLang="en-US" sz="1200" dirty="0"/>
              <a:t>를 이해하는데 핵심이다</a:t>
            </a:r>
            <a:r>
              <a:rPr lang="en-US" altLang="ko-KR" sz="1200" dirty="0"/>
              <a:t>. </a:t>
            </a:r>
            <a:r>
              <a:rPr lang="ko-KR" altLang="en-US" sz="1200" dirty="0"/>
              <a:t>키를 생성하면 </a:t>
            </a:r>
            <a:r>
              <a:rPr lang="ko-KR" altLang="en-US" sz="1200" dirty="0" err="1"/>
              <a:t>공개키와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비공개키가</a:t>
            </a:r>
            <a:r>
              <a:rPr lang="ko-KR" altLang="en-US" sz="1200" dirty="0"/>
              <a:t> 만들어진다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중에 </a:t>
            </a:r>
            <a:r>
              <a:rPr lang="ko-KR" altLang="en-US" sz="1200" dirty="0" err="1"/>
              <a:t>비공개키는</a:t>
            </a:r>
            <a:r>
              <a:rPr lang="ko-KR" altLang="en-US" sz="1200" dirty="0"/>
              <a:t> 로컬 </a:t>
            </a:r>
            <a:r>
              <a:rPr lang="ko-KR" altLang="en-US" sz="1200" dirty="0" err="1"/>
              <a:t>머신에</a:t>
            </a:r>
            <a:r>
              <a:rPr lang="ko-KR" altLang="en-US" sz="1200" dirty="0"/>
              <a:t> 위치해야 하고</a:t>
            </a:r>
            <a:r>
              <a:rPr lang="en-US" altLang="ko-KR" sz="1200" dirty="0"/>
              <a:t>, </a:t>
            </a:r>
            <a:r>
              <a:rPr lang="ko-KR" altLang="en-US" sz="1200" dirty="0"/>
              <a:t>공개키는 </a:t>
            </a:r>
            <a:r>
              <a:rPr lang="ko-KR" altLang="en-US" sz="1200" dirty="0" err="1"/>
              <a:t>리모트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머신에</a:t>
            </a:r>
            <a:r>
              <a:rPr lang="ko-KR" altLang="en-US" sz="1200" dirty="0"/>
              <a:t> 위치해야 한다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로컬 </a:t>
            </a:r>
            <a:r>
              <a:rPr lang="ko-KR" altLang="en-US" sz="1200" dirty="0" err="1"/>
              <a:t>머신은</a:t>
            </a:r>
            <a:r>
              <a:rPr lang="ko-KR" altLang="en-US" sz="1200" dirty="0"/>
              <a:t> </a:t>
            </a:r>
            <a:r>
              <a:rPr lang="en-US" altLang="ko-KR" sz="1200" dirty="0"/>
              <a:t>SSH Client, </a:t>
            </a:r>
            <a:r>
              <a:rPr lang="ko-KR" altLang="en-US" sz="1200" dirty="0"/>
              <a:t>원격 </a:t>
            </a:r>
            <a:r>
              <a:rPr lang="ko-KR" altLang="en-US" sz="1200" dirty="0" err="1"/>
              <a:t>머신은</a:t>
            </a:r>
            <a:r>
              <a:rPr lang="ko-KR" altLang="en-US" sz="1200" dirty="0"/>
              <a:t> </a:t>
            </a:r>
            <a:r>
              <a:rPr lang="en-US" altLang="ko-KR" sz="1200" dirty="0"/>
              <a:t>SSH Server</a:t>
            </a:r>
            <a:r>
              <a:rPr lang="ko-KR" altLang="en-US" sz="1200" dirty="0"/>
              <a:t>가 설치된 컴퓨터를 </a:t>
            </a:r>
            <a:r>
              <a:rPr lang="ko-KR" altLang="en-US" sz="1200" dirty="0" smtClean="0"/>
              <a:t>의미한다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SSH </a:t>
            </a:r>
            <a:r>
              <a:rPr lang="ko-KR" altLang="en-US" sz="1200" dirty="0"/>
              <a:t>접속을 시도하면 </a:t>
            </a:r>
            <a:r>
              <a:rPr lang="en-US" altLang="ko-KR" sz="1200" dirty="0"/>
              <a:t>SSH Client</a:t>
            </a:r>
            <a:r>
              <a:rPr lang="ko-KR" altLang="en-US" sz="1200" dirty="0"/>
              <a:t>가 로컬 </a:t>
            </a:r>
            <a:r>
              <a:rPr lang="ko-KR" altLang="en-US" sz="1200" dirty="0" err="1"/>
              <a:t>머신의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비공개키와</a:t>
            </a:r>
            <a:r>
              <a:rPr lang="ko-KR" altLang="en-US" sz="1200" dirty="0"/>
              <a:t> 원격 </a:t>
            </a:r>
            <a:r>
              <a:rPr lang="ko-KR" altLang="en-US" sz="1200" dirty="0" err="1"/>
              <a:t>머신의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비공개키를</a:t>
            </a:r>
            <a:r>
              <a:rPr lang="ko-KR" altLang="en-US" sz="1200" dirty="0"/>
              <a:t> 비교해서 둘이 일치하는지를 확인한다</a:t>
            </a:r>
            <a:r>
              <a:rPr lang="en-US" altLang="ko-KR" sz="1200" dirty="0"/>
              <a:t>.</a:t>
            </a:r>
            <a:endParaRPr kumimoji="0"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https://user-images.githubusercontent.com/16536810/59079319-2720dc80-891e-11e9-970e-467662d9465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61" y="4149080"/>
            <a:ext cx="6083879" cy="179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PuTTy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주요 기능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보안 접속을 통한 </a:t>
            </a:r>
            <a:r>
              <a:rPr lang="en-US" altLang="ko-KR" sz="1400" dirty="0" err="1"/>
              <a:t>rsh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rcp</a:t>
            </a:r>
            <a:r>
              <a:rPr lang="en-US" altLang="ko-KR" sz="1400" dirty="0"/>
              <a:t>, rlogin, </a:t>
            </a:r>
            <a:r>
              <a:rPr lang="en-US" altLang="ko-KR" sz="1400" dirty="0" err="1"/>
              <a:t>rexec</a:t>
            </a:r>
            <a:r>
              <a:rPr lang="en-US" altLang="ko-KR" sz="1400" dirty="0"/>
              <a:t>, telnet, ftp </a:t>
            </a:r>
            <a:r>
              <a:rPr lang="ko-KR" altLang="en-US" sz="1400" dirty="0"/>
              <a:t>등을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IP spoofing (</a:t>
            </a:r>
            <a:r>
              <a:rPr lang="en-US" altLang="ko-KR" sz="1400" dirty="0" smtClean="0"/>
              <a:t>IP Spoofing, </a:t>
            </a:r>
            <a:r>
              <a:rPr lang="ko-KR" altLang="en-US" sz="1400" dirty="0" err="1"/>
              <a:t>아이피</a:t>
            </a:r>
            <a:r>
              <a:rPr lang="ko-KR" altLang="en-US" sz="1400" dirty="0"/>
              <a:t> 위</a:t>
            </a:r>
            <a:r>
              <a:rPr lang="en-US" altLang="ko-KR" sz="1400" dirty="0"/>
              <a:t>/</a:t>
            </a:r>
            <a:r>
              <a:rPr lang="ko-KR" altLang="en-US" sz="1400" dirty="0"/>
              <a:t>변조 </a:t>
            </a:r>
            <a:r>
              <a:rPr lang="ko-KR" altLang="en-US" sz="1400" dirty="0" err="1"/>
              <a:t>기법중</a:t>
            </a:r>
            <a:r>
              <a:rPr lang="ko-KR" altLang="en-US" sz="1400" dirty="0"/>
              <a:t> 하나</a:t>
            </a:r>
            <a:r>
              <a:rPr lang="en-US" altLang="ko-KR" sz="1400" dirty="0"/>
              <a:t>)</a:t>
            </a:r>
            <a:r>
              <a:rPr lang="ko-KR" altLang="en-US" sz="1400" dirty="0"/>
              <a:t>을 방지하기 위한 기능을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X11 </a:t>
            </a:r>
            <a:r>
              <a:rPr lang="ko-KR" altLang="en-US" sz="1400" dirty="0"/>
              <a:t>패킷 </a:t>
            </a:r>
            <a:r>
              <a:rPr lang="ko-KR" altLang="en-US" sz="1400" dirty="0" err="1"/>
              <a:t>포워딩</a:t>
            </a:r>
            <a:r>
              <a:rPr lang="ko-KR" altLang="en-US" sz="1400" dirty="0"/>
              <a:t> 및 일반적인 </a:t>
            </a:r>
            <a:r>
              <a:rPr lang="en-US" altLang="ko-KR" sz="1400" dirty="0"/>
              <a:t>TCP/IP </a:t>
            </a:r>
            <a:r>
              <a:rPr lang="ko-KR" altLang="en-US" sz="1400" dirty="0"/>
              <a:t>패킷 </a:t>
            </a:r>
            <a:r>
              <a:rPr lang="ko-KR" altLang="en-US" sz="1400" dirty="0" err="1"/>
              <a:t>포워딩을</a:t>
            </a:r>
            <a:r>
              <a:rPr lang="ko-KR" altLang="en-US" sz="1400" dirty="0"/>
              <a:t> 제공</a:t>
            </a:r>
            <a:r>
              <a:rPr lang="en-US" altLang="ko-KR" sz="1400" dirty="0"/>
              <a:t>.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05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PuTTy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Packet Forwarding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다양한 네트워크들을 연결하는 스위칭이나 라우팅 장비에서 수행되는 동작으로</a:t>
            </a:r>
            <a:r>
              <a:rPr lang="en-US" altLang="ko-KR" sz="1200" dirty="0"/>
              <a:t>, </a:t>
            </a:r>
            <a:r>
              <a:rPr lang="ko-KR" altLang="en-US" sz="1200" dirty="0"/>
              <a:t>들어온 패킷의 헤더 정보를 이용하여 최종 목적지 </a:t>
            </a:r>
            <a:r>
              <a:rPr lang="ko-KR" altLang="en-US" sz="1200" dirty="0" err="1"/>
              <a:t>네트워크을</a:t>
            </a:r>
            <a:r>
              <a:rPr lang="ko-KR" altLang="en-US" sz="1200" dirty="0"/>
              <a:t> 향해 패킷을 내보내 주는 일련의 단계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초기 </a:t>
            </a:r>
            <a:r>
              <a:rPr lang="ko-KR" altLang="en-US" sz="1200" dirty="0"/>
              <a:t>인터넷에서는 패킷의 </a:t>
            </a:r>
            <a:r>
              <a:rPr lang="en-US" altLang="ko-KR" sz="1200" dirty="0"/>
              <a:t>2</a:t>
            </a:r>
            <a:r>
              <a:rPr lang="ko-KR" altLang="en-US" sz="1200" dirty="0"/>
              <a:t>계층과 </a:t>
            </a:r>
            <a:r>
              <a:rPr lang="en-US" altLang="ko-KR" sz="1200" dirty="0"/>
              <a:t>3</a:t>
            </a:r>
            <a:r>
              <a:rPr lang="ko-KR" altLang="en-US" sz="1200" dirty="0"/>
              <a:t>계층의 헤더 정보만으로 이루어졌으나 최근에는 </a:t>
            </a:r>
            <a:r>
              <a:rPr lang="en-US" altLang="ko-KR" sz="1200" dirty="0"/>
              <a:t>4</a:t>
            </a:r>
            <a:r>
              <a:rPr lang="ko-KR" altLang="en-US" sz="1200" dirty="0"/>
              <a:t>계층 헤더까지 참조하는 패킷 분류</a:t>
            </a:r>
            <a:r>
              <a:rPr lang="en-US" altLang="ko-KR" sz="1200" dirty="0"/>
              <a:t>(packet classification)</a:t>
            </a:r>
            <a:r>
              <a:rPr lang="ko-KR" altLang="en-US" sz="1200" dirty="0"/>
              <a:t>를 수행하고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오디오나 비디오 스트리밍의 </a:t>
            </a:r>
            <a:r>
              <a:rPr lang="ko-KR" altLang="en-US" sz="1200" dirty="0">
                <a:hlinkClick r:id="rId4"/>
              </a:rPr>
              <a:t>서비스 품질</a:t>
            </a:r>
            <a:r>
              <a:rPr lang="en-US" altLang="ko-KR" sz="1200" dirty="0"/>
              <a:t>(</a:t>
            </a:r>
            <a:r>
              <a:rPr lang="en-US" altLang="ko-KR" sz="1200" dirty="0" err="1">
                <a:hlinkClick r:id="rId4"/>
              </a:rPr>
              <a:t>QoS</a:t>
            </a:r>
            <a:r>
              <a:rPr lang="en-US" altLang="ko-KR" sz="1200" dirty="0"/>
              <a:t>) </a:t>
            </a:r>
            <a:r>
              <a:rPr lang="ko-KR" altLang="en-US" sz="1200" dirty="0"/>
              <a:t>보장과 방화벽</a:t>
            </a:r>
            <a:r>
              <a:rPr lang="en-US" altLang="ko-KR" sz="1200" dirty="0"/>
              <a:t>, </a:t>
            </a:r>
            <a:r>
              <a:rPr lang="ko-KR" altLang="en-US" sz="1200" dirty="0"/>
              <a:t>웹 스위칭 등 다양한 서비스를 제공하는 </a:t>
            </a:r>
            <a:r>
              <a:rPr lang="en-US" altLang="ko-KR" sz="1200" dirty="0"/>
              <a:t>5</a:t>
            </a:r>
            <a:r>
              <a:rPr lang="ko-KR" altLang="en-US" sz="1200" dirty="0"/>
              <a:t>계층 이상의 헤더 정보도 참조하여 수행하게 된다</a:t>
            </a:r>
            <a:r>
              <a:rPr lang="en-US" altLang="ko-KR" sz="1200" dirty="0"/>
              <a:t>.</a:t>
            </a:r>
            <a:endParaRPr kumimoji="0"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757" y="3717032"/>
            <a:ext cx="2908486" cy="27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36505</TotalTime>
  <Words>430</Words>
  <Application>Microsoft Office PowerPoint</Application>
  <PresentationFormat>화면 슬라이드 쇼(4:3)</PresentationFormat>
  <Paragraphs>47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Putty 사용하기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3874</cp:revision>
  <cp:lastPrinted>2020-07-31T05:58:37Z</cp:lastPrinted>
  <dcterms:created xsi:type="dcterms:W3CDTF">2007-03-28T23:45:48Z</dcterms:created>
  <dcterms:modified xsi:type="dcterms:W3CDTF">2022-12-07T02:40:35Z</dcterms:modified>
</cp:coreProperties>
</file>