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615" r:id="rId2"/>
    <p:sldId id="1129" r:id="rId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Slack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Slack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연결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Google </a:t>
            </a:r>
            <a:r>
              <a:rPr lang="ko-KR" altLang="en-US" sz="1600" dirty="0" smtClean="0"/>
              <a:t>계정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https://app.slack.com/client/T016ZJ6FREJ/C016RHV3CEB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1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35319</TotalTime>
  <Words>16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Slack 시작하기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3720</cp:revision>
  <cp:lastPrinted>2020-07-31T05:58:37Z</cp:lastPrinted>
  <dcterms:created xsi:type="dcterms:W3CDTF">2007-03-28T23:45:48Z</dcterms:created>
  <dcterms:modified xsi:type="dcterms:W3CDTF">2022-12-07T02:40:58Z</dcterms:modified>
</cp:coreProperties>
</file>