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9"/>
  </p:notesMasterIdLst>
  <p:handoutMasterIdLst>
    <p:handoutMasterId r:id="rId10"/>
  </p:handoutMasterIdLst>
  <p:sldIdLst>
    <p:sldId id="615" r:id="rId2"/>
    <p:sldId id="616" r:id="rId3"/>
    <p:sldId id="618" r:id="rId4"/>
    <p:sldId id="617" r:id="rId5"/>
    <p:sldId id="619" r:id="rId6"/>
    <p:sldId id="621" r:id="rId7"/>
    <p:sldId id="620" r:id="rId8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0AD47"/>
    <a:srgbClr val="3333FF"/>
    <a:srgbClr val="4545FF"/>
    <a:srgbClr val="0033CC"/>
    <a:srgbClr val="3366CC"/>
    <a:srgbClr val="0000FF"/>
    <a:srgbClr val="4F4F4F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50" autoAdjust="0"/>
    <p:restoredTop sz="89872" autoAdjust="0"/>
  </p:normalViewPr>
  <p:slideViewPr>
    <p:cSldViewPr>
      <p:cViewPr varScale="1">
        <p:scale>
          <a:sx n="107" d="100"/>
          <a:sy n="107" d="100"/>
        </p:scale>
        <p:origin x="2124" y="45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689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0701E38F-D71B-4628-B377-F26FA834EB07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689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EE566A07-10C8-48AB-AB10-C055AAB0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BC75A1C1-99F9-4ED1-B968-97F8F766565C}" type="datetimeFigureOut">
              <a:rPr lang="ko-KR" altLang="en-US" smtClean="0"/>
              <a:pPr/>
              <a:t>2022-12-07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5862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7"/>
            <a:ext cx="5492750" cy="4499134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2925679C-3CF1-4175-AC10-4B4E045DB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09575" y="299923"/>
            <a:ext cx="8290288" cy="102412"/>
            <a:chOff x="409575" y="212141"/>
            <a:chExt cx="8290288" cy="153620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12750" y="212141"/>
              <a:ext cx="8287113" cy="153620"/>
            </a:xfrm>
            <a:prstGeom prst="rect">
              <a:avLst/>
            </a:prstGeom>
            <a:gradFill flip="none" rotWithShape="1">
              <a:gsLst>
                <a:gs pos="10000">
                  <a:schemeClr val="bg1"/>
                </a:gs>
                <a:gs pos="45000">
                  <a:schemeClr val="bg2">
                    <a:lumMod val="40000"/>
                    <a:lumOff val="60000"/>
                  </a:schemeClr>
                </a:gs>
                <a:gs pos="85000">
                  <a:schemeClr val="bg2">
                    <a:lumMod val="75000"/>
                  </a:schemeClr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409575" y="212141"/>
              <a:ext cx="277813" cy="153620"/>
              <a:chOff x="409575" y="200025"/>
              <a:chExt cx="277813" cy="180975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09575" y="200025"/>
                <a:ext cx="138113" cy="9310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hlink"/>
                  </a:solidFill>
                  <a:latin typeface="Arial" charset="0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47688" y="200025"/>
                <a:ext cx="139700" cy="9310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09575" y="289990"/>
                <a:ext cx="138113" cy="9101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35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1119" y="399703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356" name="Rectangle 20"/>
          <p:cNvSpPr>
            <a:spLocks noChangeArrowheads="1"/>
          </p:cNvSpPr>
          <p:nvPr userDrawn="1"/>
        </p:nvSpPr>
        <p:spPr bwMode="auto">
          <a:xfrm>
            <a:off x="411163" y="1000125"/>
            <a:ext cx="8265293" cy="45719"/>
          </a:xfrm>
          <a:prstGeom prst="rect">
            <a:avLst/>
          </a:prstGeom>
          <a:gradFill flip="none" rotWithShape="1">
            <a:gsLst>
              <a:gs pos="4000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73829" y="1685109"/>
            <a:ext cx="6257108" cy="2521131"/>
          </a:xfrm>
        </p:spPr>
        <p:txBody>
          <a:bodyPr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연구</a:t>
            </a:r>
            <a:r>
              <a:rPr lang="en-US" altLang="ko-KR" sz="4800" dirty="0" smtClean="0">
                <a:solidFill>
                  <a:schemeClr val="bg1"/>
                </a:solidFill>
                <a:effectLst/>
              </a:rPr>
              <a:t>/</a:t>
            </a:r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개발팀</a:t>
            </a:r>
            <a:r>
              <a:rPr lang="en-US" altLang="ko-KR" sz="5400" dirty="0" smtClean="0">
                <a:solidFill>
                  <a:schemeClr val="bg1"/>
                </a:solidFill>
                <a:effectLst/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  <a:effectLst/>
              </a:rPr>
            </a:b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 Windows 10 </a:t>
            </a:r>
            <a:r>
              <a:rPr lang="ko-KR" altLang="en-US" sz="4000" dirty="0" smtClean="0">
                <a:solidFill>
                  <a:srgbClr val="FFFF00"/>
                </a:solidFill>
                <a:effectLst/>
              </a:rPr>
              <a:t>시작하기</a:t>
            </a:r>
            <a:endParaRPr lang="ko-KR" altLang="en-US" sz="54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3720" y="37170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정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승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훈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차장</a:t>
            </a:r>
            <a:endParaRPr lang="ko-KR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1" y="5717587"/>
            <a:ext cx="1515017" cy="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현재 사용자 확인하기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작업 관리자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156091" y="2326176"/>
            <a:ext cx="6831819" cy="2205648"/>
            <a:chOff x="1043608" y="2572805"/>
            <a:chExt cx="6831819" cy="220564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3608" y="2572805"/>
              <a:ext cx="3286238" cy="219082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89189" y="2572805"/>
              <a:ext cx="3286238" cy="22056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167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관리자 권한 부여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명령어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cmd</a:t>
            </a:r>
            <a:r>
              <a:rPr lang="en-US" altLang="ko-KR" sz="1600" dirty="0" smtClean="0"/>
              <a:t> -&gt; </a:t>
            </a:r>
            <a:r>
              <a:rPr lang="en-US" altLang="ko-KR" sz="1600" dirty="0" err="1" smtClean="0"/>
              <a:t>netplwiz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cmd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-&gt; net </a:t>
            </a:r>
            <a:r>
              <a:rPr lang="en-US" altLang="ko-KR" sz="1600" dirty="0" smtClean="0"/>
              <a:t>user </a:t>
            </a:r>
            <a:r>
              <a:rPr lang="en-US" altLang="ko-KR" sz="1600" dirty="0"/>
              <a:t>administrator /</a:t>
            </a:r>
            <a:r>
              <a:rPr lang="en-US" altLang="ko-KR" sz="1600" dirty="0" err="1"/>
              <a:t>active:yes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089401" y="3212976"/>
            <a:ext cx="4965199" cy="2616098"/>
            <a:chOff x="1115616" y="2641298"/>
            <a:chExt cx="4965199" cy="261609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15616" y="2641298"/>
              <a:ext cx="2348944" cy="2616098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07905" y="2647195"/>
              <a:ext cx="2372910" cy="26102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31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관리자 권한으로 폴더 및 파일 삭제하기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명령어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878467" y="2176704"/>
            <a:ext cx="7387066" cy="3407083"/>
            <a:chOff x="880448" y="2176704"/>
            <a:chExt cx="7387066" cy="3407083"/>
          </a:xfrm>
        </p:grpSpPr>
        <p:grpSp>
          <p:nvGrpSpPr>
            <p:cNvPr id="15" name="그룹 14"/>
            <p:cNvGrpSpPr/>
            <p:nvPr/>
          </p:nvGrpSpPr>
          <p:grpSpPr>
            <a:xfrm>
              <a:off x="880448" y="2176704"/>
              <a:ext cx="7383104" cy="1568895"/>
              <a:chOff x="899592" y="2176704"/>
              <a:chExt cx="7383104" cy="1568895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9592" y="2176704"/>
                <a:ext cx="1196859" cy="1568895"/>
              </a:xfrm>
              <a:prstGeom prst="rect">
                <a:avLst/>
              </a:prstGeom>
            </p:spPr>
          </p:pic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50347" y="2176704"/>
                <a:ext cx="1731774" cy="1144830"/>
              </a:xfrm>
              <a:prstGeom prst="rect">
                <a:avLst/>
              </a:prstGeom>
            </p:spPr>
          </p:pic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36017" y="2176704"/>
                <a:ext cx="1872616" cy="990765"/>
              </a:xfrm>
              <a:prstGeom prst="rect">
                <a:avLst/>
              </a:prstGeom>
            </p:spPr>
          </p:pic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62530" y="2176704"/>
                <a:ext cx="1220166" cy="1353015"/>
              </a:xfrm>
              <a:prstGeom prst="rect">
                <a:avLst/>
              </a:prstGeom>
            </p:spPr>
          </p:pic>
        </p:grp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80448" y="4319964"/>
              <a:ext cx="1604688" cy="866167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49961" y="4324495"/>
              <a:ext cx="1653164" cy="1100870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280971" y="4319964"/>
              <a:ext cx="1986543" cy="12638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239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관리자 권한으로 폴더 및 파일 삭제하기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명령어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92477" y="2171789"/>
            <a:ext cx="7759047" cy="3220022"/>
            <a:chOff x="695849" y="2171789"/>
            <a:chExt cx="7759047" cy="3220022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96446" y="2171789"/>
              <a:ext cx="1849381" cy="978472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34730" y="2171789"/>
              <a:ext cx="1220166" cy="1353015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5849" y="3947636"/>
              <a:ext cx="1939144" cy="1046697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5849" y="2171789"/>
              <a:ext cx="1997724" cy="1330318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82475" y="2171789"/>
              <a:ext cx="1825069" cy="1161095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30382" y="3946022"/>
              <a:ext cx="1583663" cy="1004817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273862" y="3938605"/>
              <a:ext cx="2181034" cy="14532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2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UWP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경로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App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설치 경로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  <a:cs typeface="Arial" panose="020B0604020202020204" pitchFamily="34" charset="0"/>
              </a:rPr>
              <a:t>C:\</a:t>
            </a:r>
            <a:r>
              <a:rPr lang="en-US" altLang="ko-KR" sz="1400" dirty="0" smtClean="0">
                <a:latin typeface="+mn-ea"/>
                <a:cs typeface="Arial" panose="020B0604020202020204" pitchFamily="34" charset="0"/>
              </a:rPr>
              <a:t>Users\jsh\AppData\Local\Packages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SDK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설치 </a:t>
            </a: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경로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  <a:cs typeface="Arial" panose="020B0604020202020204" pitchFamily="34" charset="0"/>
              </a:rPr>
              <a:t>C:\</a:t>
            </a:r>
            <a:r>
              <a:rPr lang="en-US" altLang="ko-KR" sz="1400" dirty="0" smtClean="0">
                <a:latin typeface="+mn-ea"/>
                <a:cs typeface="Arial" panose="020B0604020202020204" pitchFamily="34" charset="0"/>
              </a:rPr>
              <a:t>Program Files\</a:t>
            </a:r>
            <a:r>
              <a:rPr lang="en-US" altLang="ko-KR" sz="1400" dirty="0" err="1" smtClean="0">
                <a:latin typeface="+mn-ea"/>
                <a:cs typeface="Arial" panose="020B0604020202020204" pitchFamily="34" charset="0"/>
              </a:rPr>
              <a:t>WindowsApps</a:t>
            </a:r>
            <a:endParaRPr lang="en-US" altLang="ko-KR" sz="1400" dirty="0" smtClean="0"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  <a:cs typeface="Arial" panose="020B0604020202020204" pitchFamily="34" charset="0"/>
              </a:rPr>
              <a:t>Microsoft.NET.CoreRuntime.2.2_2.2.27902.3_x86__</a:t>
            </a:r>
            <a:r>
              <a:rPr lang="en-US" altLang="ko-KR" sz="1400" dirty="0" smtClean="0">
                <a:latin typeface="+mn-ea"/>
                <a:cs typeface="Arial" panose="020B0604020202020204" pitchFamily="34" charset="0"/>
              </a:rPr>
              <a:t>8wekyb3d8bbwe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  <a:cs typeface="Arial" panose="020B0604020202020204" pitchFamily="34" charset="0"/>
              </a:rPr>
              <a:t>Microsoft.NET.CoreRuntime.2.2_2.2.27902.3_x64__</a:t>
            </a:r>
            <a:r>
              <a:rPr lang="en-US" altLang="ko-KR" sz="1400" dirty="0" smtClean="0">
                <a:latin typeface="+mn-ea"/>
                <a:cs typeface="Arial" panose="020B0604020202020204" pitchFamily="34" charset="0"/>
              </a:rPr>
              <a:t>8wekyb3d8bbwe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latin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Microsoft.NET.CoreRuntime.2.2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경로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ea"/>
                <a:ea typeface="+mj-ea"/>
                <a:cs typeface="Arial" panose="020B0604020202020204" pitchFamily="34" charset="0"/>
              </a:rPr>
              <a:t>C</a:t>
            </a:r>
            <a:r>
              <a:rPr lang="en-US" altLang="ko-KR" sz="1400" dirty="0">
                <a:latin typeface="+mj-ea"/>
                <a:ea typeface="+mj-ea"/>
                <a:cs typeface="Arial" panose="020B0604020202020204" pitchFamily="34" charset="0"/>
              </a:rPr>
              <a:t>:\Program Files (x86)\Microsoft </a:t>
            </a:r>
            <a:r>
              <a:rPr lang="en-US" altLang="ko-KR" sz="1400" dirty="0" smtClean="0">
                <a:latin typeface="+mj-ea"/>
                <a:ea typeface="+mj-ea"/>
                <a:cs typeface="Arial" panose="020B0604020202020204" pitchFamily="34" charset="0"/>
              </a:rPr>
              <a:t>SDKs\</a:t>
            </a:r>
            <a:r>
              <a:rPr lang="en-US" altLang="ko-KR" sz="1400" dirty="0" err="1" smtClean="0">
                <a:latin typeface="+mj-ea"/>
                <a:ea typeface="+mj-ea"/>
                <a:cs typeface="Arial" panose="020B0604020202020204" pitchFamily="34" charset="0"/>
              </a:rPr>
              <a:t>UWPNuGetPackages</a:t>
            </a:r>
            <a:r>
              <a:rPr lang="en-US" altLang="ko-KR" sz="1400" dirty="0" smtClean="0">
                <a:latin typeface="+mj-ea"/>
                <a:ea typeface="+mj-ea"/>
                <a:cs typeface="Arial" panose="020B0604020202020204" pitchFamily="34" charset="0"/>
              </a:rPr>
              <a:t>\runtime.win10-x64.microsoft.net.uwpcoreruntimesdk\2.2.10\tools\Appx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ea"/>
                <a:ea typeface="+mj-ea"/>
                <a:cs typeface="Arial" panose="020B0604020202020204" pitchFamily="34" charset="0"/>
              </a:rPr>
              <a:t>C:\Program Files (x86)\Microsoft SDKs\</a:t>
            </a:r>
            <a:r>
              <a:rPr lang="en-US" altLang="ko-KR" sz="1400" dirty="0" err="1">
                <a:latin typeface="+mj-ea"/>
                <a:ea typeface="+mj-ea"/>
                <a:cs typeface="Arial" panose="020B0604020202020204" pitchFamily="34" charset="0"/>
              </a:rPr>
              <a:t>UWPNuGetPackages</a:t>
            </a:r>
            <a:r>
              <a:rPr lang="en-US" altLang="ko-KR" sz="1400" dirty="0">
                <a:latin typeface="+mj-ea"/>
                <a:ea typeface="+mj-ea"/>
                <a:cs typeface="Arial" panose="020B0604020202020204" pitchFamily="34" charset="0"/>
              </a:rPr>
              <a:t>\runtime.win10-x86.microsoft.net.uwpcoreruntimesdk\2.2.10\tools\Appx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 smtClean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46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Windows </a:t>
            </a:r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Powershell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smtClean="0">
                <a:solidFill>
                  <a:srgbClr val="0000FF"/>
                </a:solidFill>
                <a:latin typeface="+mn-ea"/>
              </a:rPr>
              <a:t>갱신 및 삭제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명령어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</a:rPr>
              <a:t>Get-</a:t>
            </a:r>
            <a:r>
              <a:rPr lang="en-US" altLang="ko-KR" sz="1200" dirty="0" err="1">
                <a:latin typeface="+mn-ea"/>
              </a:rPr>
              <a:t>AppxPackage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"8238a865-8f37-453c-b27a-2035ccd3c79c</a:t>
            </a:r>
            <a:r>
              <a:rPr lang="en-US" altLang="ko-KR" sz="1200" dirty="0">
                <a:latin typeface="+mn-ea"/>
              </a:rPr>
              <a:t>" | </a:t>
            </a:r>
            <a:r>
              <a:rPr lang="en-US" altLang="ko-KR" sz="1200" dirty="0" smtClean="0">
                <a:latin typeface="+mn-ea"/>
              </a:rPr>
              <a:t>Remove-</a:t>
            </a:r>
            <a:r>
              <a:rPr lang="en-US" altLang="ko-KR" sz="1200" dirty="0" err="1" smtClean="0">
                <a:latin typeface="+mn-ea"/>
              </a:rPr>
              <a:t>AppxPackage</a:t>
            </a:r>
            <a:endParaRPr lang="en-US" altLang="ko-KR" sz="1200" dirty="0" smtClean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Get-</a:t>
            </a:r>
            <a:r>
              <a:rPr lang="en-US" altLang="ko-KR" sz="1200" dirty="0" err="1"/>
              <a:t>AppxPackage</a:t>
            </a:r>
            <a:r>
              <a:rPr lang="en-US" altLang="ko-KR" sz="1200" dirty="0"/>
              <a:t> -</a:t>
            </a:r>
            <a:r>
              <a:rPr lang="en-US" altLang="ko-KR" sz="1200" dirty="0" err="1"/>
              <a:t>allusers</a:t>
            </a:r>
            <a:r>
              <a:rPr lang="en-US" altLang="ko-KR" sz="1200" dirty="0"/>
              <a:t> | </a:t>
            </a:r>
            <a:r>
              <a:rPr lang="en-US" altLang="ko-KR" sz="1200" dirty="0" err="1"/>
              <a:t>foreach</a:t>
            </a:r>
            <a:r>
              <a:rPr lang="en-US" altLang="ko-KR" sz="1200" dirty="0"/>
              <a:t> {Add-</a:t>
            </a:r>
            <a:r>
              <a:rPr lang="en-US" altLang="ko-KR" sz="1200" dirty="0" err="1"/>
              <a:t>AppxPackage</a:t>
            </a:r>
            <a:r>
              <a:rPr lang="en-US" altLang="ko-KR" sz="1200" dirty="0"/>
              <a:t> -register "$($_.</a:t>
            </a:r>
            <a:r>
              <a:rPr lang="en-US" altLang="ko-KR" sz="1200" dirty="0" err="1"/>
              <a:t>InstallLocation</a:t>
            </a:r>
            <a:r>
              <a:rPr lang="en-US" altLang="ko-KR" sz="1200" dirty="0"/>
              <a:t>)\appxmanifest.xml" -</a:t>
            </a:r>
            <a:r>
              <a:rPr lang="en-US" altLang="ko-KR" sz="1200" dirty="0" err="1"/>
              <a:t>DisableDevelopmentMode</a:t>
            </a:r>
            <a:r>
              <a:rPr lang="en-US" altLang="ko-KR" sz="1200" dirty="0" smtClean="0"/>
              <a:t>}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Get-</a:t>
            </a:r>
            <a:r>
              <a:rPr lang="en-US" altLang="ko-KR" sz="1200" dirty="0" err="1"/>
              <a:t>AppxPackage</a:t>
            </a:r>
            <a:r>
              <a:rPr lang="en-US" altLang="ko-KR" sz="1200" dirty="0"/>
              <a:t> -</a:t>
            </a:r>
            <a:r>
              <a:rPr lang="en-US" altLang="ko-KR" sz="1200" dirty="0" err="1"/>
              <a:t>allusers</a:t>
            </a:r>
            <a:r>
              <a:rPr lang="en-US" altLang="ko-KR" sz="1200" dirty="0"/>
              <a:t> "Microsoft.NET.CoreRuntime.2.2_2.2.27902.3_x64__8wekyb3d8bbwe" | </a:t>
            </a:r>
            <a:r>
              <a:rPr lang="en-US" altLang="ko-KR" sz="1200" dirty="0" smtClean="0"/>
              <a:t>Remove-</a:t>
            </a:r>
            <a:r>
              <a:rPr lang="en-US" altLang="ko-KR" sz="1200" dirty="0" err="1" smtClean="0"/>
              <a:t>AppxPackage</a:t>
            </a:r>
            <a:endParaRPr lang="en-US" altLang="ko-KR" sz="12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Get-</a:t>
            </a:r>
            <a:r>
              <a:rPr lang="en-US" altLang="ko-KR" sz="1200" dirty="0" err="1"/>
              <a:t>AppxPackage</a:t>
            </a:r>
            <a:r>
              <a:rPr lang="en-US" altLang="ko-KR" sz="1200" dirty="0"/>
              <a:t> -</a:t>
            </a:r>
            <a:r>
              <a:rPr lang="en-US" altLang="ko-KR" sz="1200" dirty="0" err="1"/>
              <a:t>allusers</a:t>
            </a:r>
            <a:r>
              <a:rPr lang="en-US" altLang="ko-KR" sz="1200" dirty="0"/>
              <a:t> 'Microsoft.NET.CoreRuntime.2.*' | </a:t>
            </a:r>
            <a:r>
              <a:rPr lang="en-US" altLang="ko-KR" sz="1200" dirty="0" smtClean="0"/>
              <a:t>Remove-</a:t>
            </a:r>
            <a:r>
              <a:rPr lang="en-US" altLang="ko-KR" sz="1200" dirty="0" err="1" smtClean="0"/>
              <a:t>AppxPackage</a:t>
            </a:r>
            <a:endParaRPr lang="en-US" altLang="ko-KR" sz="12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Get-</a:t>
            </a:r>
            <a:r>
              <a:rPr lang="en-US" altLang="ko-KR" sz="1200" dirty="0" err="1"/>
              <a:t>appxpackage</a:t>
            </a:r>
            <a:r>
              <a:rPr lang="en-US" altLang="ko-KR" sz="1200" dirty="0"/>
              <a:t> -name Microsoft.Net.CoreRuntime.2.2</a:t>
            </a:r>
            <a:endParaRPr lang="en-US" altLang="ko-KR" sz="12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18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37168</TotalTime>
  <Words>131</Words>
  <Application>Microsoft Office PowerPoint</Application>
  <PresentationFormat>화면 슬라이드 쇼(4:3)</PresentationFormat>
  <Paragraphs>35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HY헤드라인M</vt:lpstr>
      <vt:lpstr>굴림</vt:lpstr>
      <vt:lpstr>맑은 고딕</vt:lpstr>
      <vt:lpstr>Arial</vt:lpstr>
      <vt:lpstr>Times New Roman</vt:lpstr>
      <vt:lpstr>Wingdings</vt:lpstr>
      <vt:lpstr>모자이크</vt:lpstr>
      <vt:lpstr>연구/개발팀  Windows 10 시작하기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메카트로닉스공학과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비티 회사소개서</dc:title>
  <dc:creator>양승진</dc:creator>
  <cp:lastModifiedBy>jsh</cp:lastModifiedBy>
  <cp:revision>3880</cp:revision>
  <cp:lastPrinted>2020-12-29T04:40:15Z</cp:lastPrinted>
  <dcterms:created xsi:type="dcterms:W3CDTF">2007-03-28T23:45:48Z</dcterms:created>
  <dcterms:modified xsi:type="dcterms:W3CDTF">2022-12-07T01:50:32Z</dcterms:modified>
</cp:coreProperties>
</file>