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615" r:id="rId2"/>
    <p:sldId id="1127" r:id="rId3"/>
    <p:sldId id="1128" r:id="rId4"/>
    <p:sldId id="1129" r:id="rId5"/>
    <p:sldId id="1130" r:id="rId6"/>
    <p:sldId id="1131" r:id="rId7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08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76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웹 표준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W3C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비전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Web for Rich Interaction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위키피디아와 같은 집단 지성을 기반으로 한 오픈 백과사전이나 트위터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페이스북과 같은 소셜 네트워크 서비스는 양방향성 정보 이동이 가능하도록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Web of Data and Services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웹을 바라보는 시각에는 하이퍼링크로 연결된 자료의 거대한 데이터 창고라는 개념과 서로 대화를 주고받는 거대한 서비스라는 두 가지 관점이 공존한다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XML, </a:t>
            </a:r>
            <a:r>
              <a:rPr lang="ko-KR" altLang="en-US" sz="1600" dirty="0" err="1" smtClean="0"/>
              <a:t>시맨틱</a:t>
            </a:r>
            <a:r>
              <a:rPr lang="ko-KR" altLang="en-US" sz="1600" dirty="0" smtClean="0"/>
              <a:t> 검색 같은 환경을 조성해서 데이터를 저장과 검색이 과거보다 더 발전해야한다는 것이 바로 데이터와 서비스 웹이다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Web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of Trust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기술적으로 정보의 오류를 예방하고 신뢰성 있는 정보를 전달할 수 있도록 노력하는 것을 말한다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 표준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 표준이란 </a:t>
            </a:r>
            <a:r>
              <a:rPr lang="en-US" altLang="ko-KR" sz="1600" dirty="0" smtClean="0"/>
              <a:t>W3C</a:t>
            </a:r>
            <a:r>
              <a:rPr lang="ko-KR" altLang="en-US" sz="1600" dirty="0" smtClean="0"/>
              <a:t>의 목표와 비전에 따라 연구한 결과를 웹에 반영시키기 위한 권고 사항이라고 할 수 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권고 사항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XHTML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CSS</a:t>
            </a:r>
            <a:r>
              <a:rPr lang="ko-KR" altLang="en-US" sz="1600" dirty="0" smtClean="0"/>
              <a:t>를 웹의 표준으로 사용하자</a:t>
            </a:r>
            <a:r>
              <a:rPr lang="en-US" altLang="ko-KR" sz="1600" dirty="0" smtClean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웹 표준을 지켜서 만들면 웹 표준을 따르는 브라우저에서는 모두 같은 정보를 얻게 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XHTML</a:t>
            </a:r>
            <a:r>
              <a:rPr lang="ko-KR" altLang="en-US" sz="1600" dirty="0" smtClean="0"/>
              <a:t>은 정보의 구조를 표현하고</a:t>
            </a:r>
            <a:r>
              <a:rPr lang="en-US" altLang="ko-KR" sz="1600" dirty="0" smtClean="0"/>
              <a:t>, CSS</a:t>
            </a:r>
            <a:r>
              <a:rPr lang="ko-KR" altLang="en-US" sz="1600" dirty="0" smtClean="0"/>
              <a:t>는 디자인을 담당하도록 분리하자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 표준으로 자리 잡는 </a:t>
            </a:r>
            <a:r>
              <a:rPr lang="en-US" altLang="ko-KR" sz="1600" dirty="0" smtClean="0"/>
              <a:t>HTML5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HTML5 = HTML + CSS + JavaScript API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54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 표준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웹표준(Web Standards) | 웹접근성과 웹표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96" y="1556792"/>
            <a:ext cx="2398809" cy="9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2 W3C Standards and Technologies for the World Wide Web - YouT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5616624" cy="31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9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반응형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웹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(Responsive Web)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반응형</a:t>
            </a:r>
            <a:r>
              <a:rPr lang="ko-KR" altLang="en-US" sz="1400" dirty="0"/>
              <a:t> 웹 </a:t>
            </a:r>
            <a:r>
              <a:rPr lang="en-US" altLang="ko-KR" sz="1400" dirty="0"/>
              <a:t>(responsive web)</a:t>
            </a:r>
            <a:r>
              <a:rPr lang="ko-KR" altLang="en-US" sz="1400" dirty="0"/>
              <a:t>이란 하나의 웹사이트로 </a:t>
            </a:r>
            <a:r>
              <a:rPr lang="ko-KR" altLang="en-US" sz="1400" dirty="0" err="1"/>
              <a:t>데스크탑</a:t>
            </a:r>
            <a:r>
              <a:rPr lang="ko-KR" altLang="en-US" sz="1400" dirty="0"/>
              <a:t> </a:t>
            </a:r>
            <a:r>
              <a:rPr lang="en-US" altLang="ko-KR" sz="1400" dirty="0"/>
              <a:t>PC, </a:t>
            </a:r>
            <a:r>
              <a:rPr lang="ko-KR" altLang="en-US" sz="1400" dirty="0"/>
              <a:t>스마트폰</a:t>
            </a:r>
            <a:r>
              <a:rPr lang="en-US" altLang="ko-KR" sz="1400" dirty="0"/>
              <a:t>, </a:t>
            </a:r>
            <a:r>
              <a:rPr lang="ko-KR" altLang="en-US" sz="1400" dirty="0"/>
              <a:t>태블릿 </a:t>
            </a:r>
            <a:r>
              <a:rPr lang="en-US" altLang="ko-KR" sz="1400" dirty="0"/>
              <a:t>PC </a:t>
            </a:r>
            <a:r>
              <a:rPr lang="ko-KR" altLang="en-US" sz="1400" dirty="0"/>
              <a:t>등 접속하는 디스플레이의 종류에 따라 화면의 크기가 자동으로 변하도록 만든 웹 페이지를 말합니다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미디어 쿼리는 </a:t>
            </a:r>
            <a:r>
              <a:rPr lang="en-US" altLang="ko-KR" sz="1400" dirty="0"/>
              <a:t>CSS3 </a:t>
            </a:r>
            <a:r>
              <a:rPr lang="ko-KR" altLang="en-US" sz="1400" dirty="0"/>
              <a:t>부터 지원이 되는 </a:t>
            </a:r>
            <a:r>
              <a:rPr lang="en-US" altLang="ko-KR" sz="1400" dirty="0"/>
              <a:t>CSS</a:t>
            </a:r>
            <a:r>
              <a:rPr lang="ko-KR" altLang="en-US" sz="1400" dirty="0"/>
              <a:t>기술로 미디어 타입</a:t>
            </a:r>
            <a:r>
              <a:rPr lang="en-US" altLang="ko-KR" sz="1400" dirty="0"/>
              <a:t>, </a:t>
            </a:r>
            <a:r>
              <a:rPr lang="ko-KR" altLang="en-US" sz="1400" dirty="0"/>
              <a:t>화면 크기 등을 기준으로 다른 스타일 시트를 적용할 수 있도록 해줍니다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이용해서 화면 크기가 </a:t>
            </a:r>
            <a:r>
              <a:rPr lang="ko-KR" altLang="en-US" sz="1400" dirty="0" smtClean="0"/>
              <a:t>변할 때 </a:t>
            </a:r>
            <a:r>
              <a:rPr lang="ko-KR" altLang="en-US" sz="1400" dirty="0"/>
              <a:t>스타일을 바뀌도록 해서 </a:t>
            </a:r>
            <a:r>
              <a:rPr lang="ko-KR" altLang="en-US" sz="1400" dirty="0" err="1"/>
              <a:t>반응형</a:t>
            </a:r>
            <a:r>
              <a:rPr lang="ko-KR" altLang="en-US" sz="1400" dirty="0"/>
              <a:t> 웹을 구현할 수 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모바일 웹을 작성하게 되면 </a:t>
            </a:r>
            <a:r>
              <a:rPr lang="ko-KR" altLang="en-US" sz="1400" dirty="0" err="1"/>
              <a:t>뷰포트</a:t>
            </a:r>
            <a:r>
              <a:rPr lang="en-US" altLang="ko-KR" sz="1400" dirty="0"/>
              <a:t>(viewport)</a:t>
            </a:r>
            <a:r>
              <a:rPr lang="ko-KR" altLang="en-US" sz="1400" dirty="0"/>
              <a:t>라는 것을 고려하게 됩니다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뷰포트는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웹페이지가</a:t>
            </a:r>
            <a:r>
              <a:rPr lang="ko-KR" altLang="en-US" sz="1400" dirty="0"/>
              <a:t> 사용자에게 보여지는 영역을 말합니다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데스크탑</a:t>
            </a:r>
            <a:r>
              <a:rPr lang="ko-KR" altLang="en-US" sz="1400" dirty="0"/>
              <a:t> </a:t>
            </a:r>
            <a:r>
              <a:rPr lang="en-US" altLang="ko-KR" sz="1400" dirty="0"/>
              <a:t>PC</a:t>
            </a:r>
            <a:r>
              <a:rPr lang="ko-KR" altLang="en-US" sz="1400" dirty="0"/>
              <a:t>에서 브라우저의 크기를 줄이면 </a:t>
            </a:r>
            <a:r>
              <a:rPr lang="ko-KR" altLang="en-US" sz="1400" dirty="0" err="1"/>
              <a:t>웹페이지의</a:t>
            </a:r>
            <a:r>
              <a:rPr lang="ko-KR" altLang="en-US" sz="1400" dirty="0"/>
              <a:t> 내용이 </a:t>
            </a:r>
            <a:r>
              <a:rPr lang="ko-KR" altLang="en-US" sz="1400" dirty="0" err="1"/>
              <a:t>다보여지지</a:t>
            </a:r>
            <a:r>
              <a:rPr lang="ko-KR" altLang="en-US" sz="1400" dirty="0"/>
              <a:t> 않고 스크롤 해서 봐야 되는 경우가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이때도 </a:t>
            </a:r>
            <a:r>
              <a:rPr lang="ko-KR" altLang="en-US" sz="1400" dirty="0"/>
              <a:t>브라우저에 보여지는 부분이 </a:t>
            </a:r>
            <a:r>
              <a:rPr lang="ko-KR" altLang="en-US" sz="1400" dirty="0" err="1"/>
              <a:t>뷰포트입니다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C00000"/>
                </a:solidFill>
              </a:rPr>
              <a:t>데스크탑</a:t>
            </a:r>
            <a:r>
              <a:rPr lang="ko-KR" altLang="en-US" sz="1400" dirty="0" smtClean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PC</a:t>
            </a:r>
            <a:r>
              <a:rPr lang="ko-KR" altLang="en-US" sz="1400" dirty="0">
                <a:solidFill>
                  <a:srgbClr val="C00000"/>
                </a:solidFill>
              </a:rPr>
              <a:t>는 브라우저의 크기를 바꿔서 </a:t>
            </a:r>
            <a:r>
              <a:rPr lang="ko-KR" altLang="en-US" sz="1400" dirty="0" err="1">
                <a:solidFill>
                  <a:srgbClr val="C00000"/>
                </a:solidFill>
              </a:rPr>
              <a:t>뷰포트의</a:t>
            </a:r>
            <a:r>
              <a:rPr lang="ko-KR" altLang="en-US" sz="1400" dirty="0">
                <a:solidFill>
                  <a:srgbClr val="C00000"/>
                </a:solidFill>
              </a:rPr>
              <a:t> 크기를 바꿀 수 있는 것입니다</a:t>
            </a:r>
            <a:r>
              <a:rPr lang="en-US" altLang="ko-KR" sz="1400" dirty="0">
                <a:solidFill>
                  <a:srgbClr val="C0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7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뷰포트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(Viewport)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모바일 </a:t>
            </a:r>
            <a:r>
              <a:rPr lang="ko-KR" altLang="en-US" sz="1400" dirty="0"/>
              <a:t>웹을 작성하게 되면 </a:t>
            </a:r>
            <a:r>
              <a:rPr lang="ko-KR" altLang="en-US" sz="1400" dirty="0" err="1"/>
              <a:t>뷰포트</a:t>
            </a:r>
            <a:r>
              <a:rPr lang="en-US" altLang="ko-KR" sz="1400" dirty="0"/>
              <a:t>(viewport)</a:t>
            </a:r>
            <a:r>
              <a:rPr lang="ko-KR" altLang="en-US" sz="1400" dirty="0"/>
              <a:t>라는 것을 고려하게 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C00000"/>
                </a:solidFill>
              </a:rPr>
              <a:t>뷰포트는</a:t>
            </a:r>
            <a:r>
              <a:rPr lang="ko-KR" altLang="en-US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err="1">
                <a:solidFill>
                  <a:srgbClr val="C00000"/>
                </a:solidFill>
              </a:rPr>
              <a:t>웹페이지가</a:t>
            </a:r>
            <a:r>
              <a:rPr lang="ko-KR" altLang="en-US" sz="1400" dirty="0">
                <a:solidFill>
                  <a:srgbClr val="C00000"/>
                </a:solidFill>
              </a:rPr>
              <a:t> 사용자에게 보여지는 영역을 말합니다</a:t>
            </a:r>
            <a:r>
              <a:rPr lang="en-US" altLang="ko-KR" sz="1400" dirty="0">
                <a:solidFill>
                  <a:srgbClr val="C00000"/>
                </a:solidFill>
              </a:rPr>
              <a:t>. 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데스크탑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PC</a:t>
            </a:r>
            <a:r>
              <a:rPr lang="ko-KR" altLang="en-US" sz="1400" dirty="0"/>
              <a:t>에서 브라우저의 크기를 줄이면 </a:t>
            </a:r>
            <a:r>
              <a:rPr lang="ko-KR" altLang="en-US" sz="1400" dirty="0" smtClean="0"/>
              <a:t>웹 페이지의 </a:t>
            </a:r>
            <a:r>
              <a:rPr lang="ko-KR" altLang="en-US" sz="1400" dirty="0"/>
              <a:t>내용이 </a:t>
            </a:r>
            <a:r>
              <a:rPr lang="ko-KR" altLang="en-US" sz="1400" dirty="0" smtClean="0"/>
              <a:t>다 보여지지 </a:t>
            </a:r>
            <a:r>
              <a:rPr lang="ko-KR" altLang="en-US" sz="1400" dirty="0"/>
              <a:t>않고 스크롤 해서 봐야 되는 경우가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이때도 </a:t>
            </a:r>
            <a:r>
              <a:rPr lang="ko-KR" altLang="en-US" sz="1400" dirty="0"/>
              <a:t>브라우저에 보여지는 부분이 </a:t>
            </a:r>
            <a:r>
              <a:rPr lang="ko-KR" altLang="en-US" sz="1400" dirty="0" err="1"/>
              <a:t>뷰포트입니다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데스크탑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PC</a:t>
            </a:r>
            <a:r>
              <a:rPr lang="ko-KR" altLang="en-US" sz="1400" dirty="0"/>
              <a:t>는 브라우저의 크기를 바꿔서 </a:t>
            </a:r>
            <a:r>
              <a:rPr lang="ko-KR" altLang="en-US" sz="1400" dirty="0" err="1"/>
              <a:t>뷰포트의</a:t>
            </a:r>
            <a:r>
              <a:rPr lang="ko-KR" altLang="en-US" sz="1400" dirty="0"/>
              <a:t> 크기를 바꿀 수 있는 것입니다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viewport란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93096"/>
            <a:ext cx="2736304" cy="182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9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37420</TotalTime>
  <Words>361</Words>
  <Application>Microsoft Office PowerPoint</Application>
  <PresentationFormat>화면 슬라이드 쇼(4:3)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웹 표준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3879</cp:revision>
  <cp:lastPrinted>2020-07-31T05:58:37Z</cp:lastPrinted>
  <dcterms:created xsi:type="dcterms:W3CDTF">2007-03-28T23:45:48Z</dcterms:created>
  <dcterms:modified xsi:type="dcterms:W3CDTF">2022-12-07T00:22:11Z</dcterms:modified>
</cp:coreProperties>
</file>