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37" r:id="rId3"/>
    <p:sldId id="1136" r:id="rId4"/>
    <p:sldId id="1138" r:id="rId5"/>
    <p:sldId id="1139" r:id="rId6"/>
    <p:sldId id="1143" r:id="rId7"/>
    <p:sldId id="1140" r:id="rId8"/>
    <p:sldId id="1141" r:id="rId9"/>
    <p:sldId id="1142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37"/>
          </p14:sldIdLst>
        </p14:section>
        <p14:section name="제목 없는 구역" id="{C8F92B06-41BC-4216-BACC-D5AC59BE0D4D}">
          <p14:sldIdLst>
            <p14:sldId id="1136"/>
            <p14:sldId id="1138"/>
            <p14:sldId id="1139"/>
            <p14:sldId id="1143"/>
            <p14:sldId id="1140"/>
            <p14:sldId id="1141"/>
            <p14:sldId id="11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F"/>
    <a:srgbClr val="FF5050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VS Code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한글 깨지는 문제 해결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저장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인코딩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재설정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ANSI -&gt; UTF-8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5684" y="2909010"/>
            <a:ext cx="7572632" cy="2927912"/>
            <a:chOff x="827584" y="2909010"/>
            <a:chExt cx="7572632" cy="29279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909010"/>
              <a:ext cx="2632661" cy="29279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3888" y="2909010"/>
              <a:ext cx="4836328" cy="2927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Editor Settings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표시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Editor: Render Whitespace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all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Files: Trim Trailing Whitespace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Tab Suze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4 -&gt; 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Word Wrap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Off -&gt; On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Command Palette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F1</a:t>
            </a:r>
            <a:endParaRPr lang="en-US" altLang="ko-KR" sz="12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Quick Open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Ctrl+P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User Settings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Ctrl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+,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Sidebar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Ctrl+K+B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Terminal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Ctrl+`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Keyboard Shortcuts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Ctrl+K+S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</a:t>
            </a:r>
            <a:r>
              <a:rPr lang="en-US" altLang="ko-KR" sz="16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Alignement</a:t>
            </a:r>
            <a:endParaRPr lang="en-US" altLang="ko-KR" sz="16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Ctrl+K+F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Code Editor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C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X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Cut Line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↑↓ : Move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↑↓ :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Enter : Insert line below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D : Multi Selection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U : Undo last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 + Click : Insert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I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Current Selection\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확장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Extensions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Rename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Close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Material Theme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Icons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One Dark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Bracket Pair Colorizer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Bracket Pair Colorization: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Enabled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Guides: Bracket Pairs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Live Server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HTML 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표준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DTD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문서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!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!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자식노드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div&gt;</a:t>
            </a:r>
            <a:r>
              <a:rPr lang="en-US" altLang="ko-KR" sz="1600" dirty="0" err="1">
                <a:latin typeface="+mn-ea"/>
              </a:rPr>
              <a:t>ul</a:t>
            </a:r>
            <a:r>
              <a:rPr lang="en-US" altLang="ko-KR" sz="1600" dirty="0">
                <a:latin typeface="+mn-ea"/>
              </a:rPr>
              <a:t>&gt;li </a:t>
            </a:r>
            <a:r>
              <a:rPr lang="en-US" altLang="ko-KR" sz="16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형제노드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+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div&gt;</a:t>
            </a:r>
            <a:r>
              <a:rPr lang="en-US" altLang="ko-KR" sz="1600" dirty="0" err="1" smtClean="0">
                <a:latin typeface="+mn-ea"/>
              </a:rPr>
              <a:t>ul+ol+div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=&gt; </a:t>
            </a:r>
            <a:r>
              <a:rPr lang="en-US" altLang="ko-KR" sz="1600" dirty="0">
                <a:latin typeface="+mn-ea"/>
              </a:rPr>
              <a:t>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반복하기 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*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div&gt;li*3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그룹화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()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div&gt;(header&gt;</a:t>
            </a:r>
            <a:r>
              <a:rPr lang="en-US" altLang="ko-KR" sz="1600" dirty="0" err="1">
                <a:latin typeface="+mn-ea"/>
              </a:rPr>
              <a:t>ul</a:t>
            </a:r>
            <a:r>
              <a:rPr lang="en-US" altLang="ko-KR" sz="1600" dirty="0">
                <a:latin typeface="+mn-ea"/>
              </a:rPr>
              <a:t>&gt;li*2&gt;a)+footer 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div&gt;header&gt;</a:t>
            </a:r>
            <a:r>
              <a:rPr lang="en-US" altLang="ko-KR" sz="1600" dirty="0" err="1" smtClean="0">
                <a:latin typeface="+mn-ea"/>
              </a:rPr>
              <a:t>ul</a:t>
            </a:r>
            <a:r>
              <a:rPr lang="en-US" altLang="ko-KR" sz="1600" dirty="0" smtClean="0">
                <a:latin typeface="+mn-ea"/>
              </a:rPr>
              <a:t>&gt;li*2&gt;</a:t>
            </a:r>
            <a:r>
              <a:rPr lang="en-US" altLang="ko-KR" sz="1600" dirty="0" err="1" smtClean="0">
                <a:latin typeface="+mn-ea"/>
              </a:rPr>
              <a:t>a+footer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한 단계 올리기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^</a:t>
            </a:r>
            <a:endParaRPr lang="en-US" altLang="ko-KR" sz="1600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div&gt;div&gt;li*3^ul&gt;li*3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lvl="1" latinLnBrk="0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클래스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.</a:t>
            </a:r>
            <a:endParaRPr lang="en-US" altLang="ko-KR" dirty="0">
              <a:solidFill>
                <a:srgbClr val="4545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.item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아이디</a:t>
            </a:r>
            <a:endParaRPr lang="ko-KR" altLang="en-US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#item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텍스트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입력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{}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p.container</a:t>
            </a:r>
            <a:r>
              <a:rPr lang="en-US" altLang="ko-KR" dirty="0">
                <a:latin typeface="+mn-ea"/>
              </a:rPr>
              <a:t>{item}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자동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넘버링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$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p.container</a:t>
            </a:r>
            <a:r>
              <a:rPr lang="en-US" altLang="ko-KR" dirty="0">
                <a:latin typeface="+mn-ea"/>
              </a:rPr>
              <a:t>{item$}*5 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#</a:t>
            </a:r>
            <a:r>
              <a:rPr lang="en-US" altLang="ko-KR" dirty="0">
                <a:latin typeface="+mn-ea"/>
              </a:rPr>
              <a:t>page&gt;#</a:t>
            </a:r>
            <a:r>
              <a:rPr lang="en-US" altLang="ko-KR" dirty="0" err="1">
                <a:latin typeface="+mn-ea"/>
              </a:rPr>
              <a:t>nav</a:t>
            </a:r>
            <a:r>
              <a:rPr lang="en-US" altLang="ko-KR" dirty="0">
                <a:latin typeface="+mn-ea"/>
              </a:rPr>
              <a:t>&gt;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  <a:r>
              <a:rPr lang="en-US" altLang="ko-KR" dirty="0" err="1">
                <a:latin typeface="+mn-ea"/>
              </a:rPr>
              <a:t>li.item</a:t>
            </a:r>
            <a:r>
              <a:rPr lang="en-US" altLang="ko-KR" dirty="0">
                <a:latin typeface="+mn-ea"/>
              </a:rPr>
              <a:t>{hello$}*5+dl^dd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속성 부여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[]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600" dirty="0" smtClean="0">
                <a:solidFill>
                  <a:schemeClr val="tx1"/>
                </a:solidFill>
              </a:rPr>
              <a:t>[height=100 width=100]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width, height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.item{h100+w100} </a:t>
            </a:r>
            <a:r>
              <a:rPr lang="en-US" altLang="ko-KR" dirty="0">
                <a:latin typeface="+mn-ea"/>
              </a:rPr>
              <a:t>=&gt; </a:t>
            </a:r>
            <a:r>
              <a:rPr lang="en-US" altLang="ko-KR" dirty="0" smtClean="0">
                <a:latin typeface="+mn-ea"/>
              </a:rPr>
              <a:t>Tab</a:t>
            </a:r>
            <a:endParaRPr lang="en-US" altLang="ko-KR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margin,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padding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.item{m100p+p100e} </a:t>
            </a:r>
            <a:r>
              <a:rPr lang="en-US" altLang="ko-KR" dirty="0">
                <a:latin typeface="+mn-ea"/>
              </a:rPr>
              <a:t>=&gt; </a:t>
            </a:r>
            <a:r>
              <a:rPr lang="en-US" altLang="ko-KR" dirty="0" smtClean="0">
                <a:latin typeface="+mn-ea"/>
              </a:rPr>
              <a:t>Tab</a:t>
            </a:r>
            <a:endParaRPr lang="en-US" altLang="ko-KR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color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.item {</a:t>
            </a:r>
            <a:r>
              <a:rPr lang="en-US" altLang="ko-KR" dirty="0" smtClean="0"/>
              <a:t>c#FF0000} </a:t>
            </a:r>
            <a:r>
              <a:rPr lang="en-US" altLang="ko-KR" dirty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size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en-US" altLang="ko-KR" dirty="0"/>
              <a:t>item {fsz13} </a:t>
            </a:r>
            <a:r>
              <a:rPr lang="en-US" altLang="ko-KR" dirty="0">
                <a:latin typeface="+mn-ea"/>
              </a:rPr>
              <a:t>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7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37197</TotalTime>
  <Words>293</Words>
  <Application>Microsoft Office PowerPoint</Application>
  <PresentationFormat>화면 슬라이드 쇼(4:3)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VS Code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3828</cp:revision>
  <cp:lastPrinted>2020-07-31T05:58:37Z</cp:lastPrinted>
  <dcterms:created xsi:type="dcterms:W3CDTF">2007-03-28T23:45:48Z</dcterms:created>
  <dcterms:modified xsi:type="dcterms:W3CDTF">2022-12-07T01:49:06Z</dcterms:modified>
</cp:coreProperties>
</file>