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615" r:id="rId2"/>
    <p:sldId id="617" r:id="rId3"/>
    <p:sldId id="627" r:id="rId4"/>
    <p:sldId id="630" r:id="rId5"/>
    <p:sldId id="623" r:id="rId6"/>
    <p:sldId id="628" r:id="rId7"/>
    <p:sldId id="629" r:id="rId8"/>
    <p:sldId id="625" r:id="rId9"/>
    <p:sldId id="616" r:id="rId10"/>
    <p:sldId id="618" r:id="rId11"/>
    <p:sldId id="619" r:id="rId12"/>
    <p:sldId id="620" r:id="rId13"/>
    <p:sldId id="621" r:id="rId14"/>
    <p:sldId id="631" r:id="rId15"/>
    <p:sldId id="632" r:id="rId16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8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3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8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679C-3CF1-4175-AC10-4B4E045DB2D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3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1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aw.githubusercontent.com/nvm-sh/nvm/v0.39.2/install.s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NPM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개발 도구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프로젝트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절차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프로젝트 폴더 생성</a:t>
            </a:r>
            <a:endParaRPr lang="en-US" altLang="ko-KR" sz="16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mkdir</a:t>
            </a:r>
            <a:r>
              <a:rPr lang="en-US" altLang="ko-KR" sz="1600" dirty="0" smtClean="0"/>
              <a:t> math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code 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NPM </a:t>
            </a:r>
            <a:r>
              <a:rPr lang="ko-KR" altLang="en-US" sz="1600" dirty="0" smtClean="0"/>
              <a:t>초기화</a:t>
            </a:r>
            <a:endParaRPr lang="en-US" altLang="ko-KR" sz="16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-v (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--version)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smtClean="0"/>
              <a:t>or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npm</a:t>
            </a:r>
            <a:r>
              <a:rPr lang="en-US" altLang="ko-KR" sz="1600" dirty="0" smtClean="0">
                <a:solidFill>
                  <a:srgbClr val="00B0F0"/>
                </a:solidFill>
              </a:rPr>
              <a:t> </a:t>
            </a:r>
            <a:r>
              <a:rPr lang="en-US" altLang="ko-KR" sz="1600" dirty="0" err="1" smtClean="0">
                <a:solidFill>
                  <a:srgbClr val="00B0F0"/>
                </a:solidFill>
              </a:rPr>
              <a:t>init</a:t>
            </a:r>
            <a:r>
              <a:rPr lang="en-US" altLang="ko-KR" sz="1600" dirty="0" smtClean="0">
                <a:solidFill>
                  <a:srgbClr val="00B0F0"/>
                </a:solidFill>
              </a:rPr>
              <a:t> –y</a:t>
            </a:r>
          </a:p>
          <a:p>
            <a:pPr marL="1657350" lvl="3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생성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solidFill>
                  <a:srgbClr val="00B0F0"/>
                </a:solidFill>
              </a:rPr>
              <a:t>main.js </a:t>
            </a:r>
            <a:r>
              <a:rPr lang="ko-KR" altLang="en-US" sz="1600" dirty="0" smtClean="0">
                <a:solidFill>
                  <a:srgbClr val="00B0F0"/>
                </a:solidFill>
              </a:rPr>
              <a:t>파일 생성</a:t>
            </a:r>
            <a:endParaRPr lang="en-US" altLang="ko-KR" sz="1600" dirty="0" smtClean="0">
              <a:solidFill>
                <a:srgbClr val="00B0F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5088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만들기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(NPM Registry)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info </a:t>
            </a:r>
            <a:r>
              <a:rPr lang="en-US" altLang="ko-KR" sz="1600" dirty="0"/>
              <a:t>@</a:t>
            </a:r>
            <a:r>
              <a:rPr lang="en-US" altLang="ko-KR" sz="1600" dirty="0" smtClean="0"/>
              <a:t>btjsh1235/sum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00B0F0"/>
                </a:solidFill>
              </a:rPr>
              <a:t>npm</a:t>
            </a:r>
            <a:r>
              <a:rPr lang="en-US" altLang="ko-KR" sz="1600" dirty="0">
                <a:solidFill>
                  <a:srgbClr val="00B0F0"/>
                </a:solidFill>
              </a:rPr>
              <a:t> publish --access </a:t>
            </a:r>
            <a:r>
              <a:rPr lang="en-US" altLang="ko-KR" sz="1600" dirty="0" smtClean="0">
                <a:solidFill>
                  <a:srgbClr val="00B0F0"/>
                </a:solidFill>
              </a:rPr>
              <a:t>public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등록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version patch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publish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 </a:t>
            </a: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(NPM Registry)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특정 </a:t>
            </a:r>
            <a:r>
              <a:rPr lang="ko-KR" altLang="en-US" sz="1600" dirty="0">
                <a:solidFill>
                  <a:schemeClr val="tx1"/>
                </a:solidFill>
              </a:rPr>
              <a:t>버전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unpublish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/>
              <a:t>@</a:t>
            </a:r>
            <a:r>
              <a:rPr lang="en-US" altLang="ko-KR" sz="1600" dirty="0" smtClean="0"/>
              <a:t>btjsh1235/sum</a:t>
            </a:r>
            <a:r>
              <a:rPr lang="en-US" altLang="ko-KR" sz="1600" dirty="0" smtClean="0">
                <a:solidFill>
                  <a:schemeClr val="tx1"/>
                </a:solidFill>
              </a:rPr>
              <a:t>@1.0.0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전체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</a:t>
            </a:r>
            <a:r>
              <a:rPr lang="en-US" altLang="ko-KR" sz="1600" dirty="0" smtClean="0">
                <a:solidFill>
                  <a:schemeClr val="tx1"/>
                </a:solidFill>
              </a:rPr>
              <a:t> :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npm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unpublish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/>
              <a:t>@btjsh1235/sum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-f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FF0000"/>
                </a:solidFill>
              </a:rPr>
              <a:t>unpublish</a:t>
            </a:r>
            <a:r>
              <a:rPr lang="ko-KR" altLang="en-US" sz="1600" dirty="0">
                <a:solidFill>
                  <a:srgbClr val="FF0000"/>
                </a:solidFill>
              </a:rPr>
              <a:t>하면 </a:t>
            </a:r>
            <a:r>
              <a:rPr lang="en-US" altLang="ko-KR" sz="1600" dirty="0">
                <a:solidFill>
                  <a:srgbClr val="FF0000"/>
                </a:solidFill>
              </a:rPr>
              <a:t>24</a:t>
            </a:r>
            <a:r>
              <a:rPr lang="ko-KR" altLang="en-US" sz="1600" dirty="0">
                <a:solidFill>
                  <a:srgbClr val="FF0000"/>
                </a:solidFill>
              </a:rPr>
              <a:t>시간 동안 동일한 이름의 패키지를 </a:t>
            </a:r>
            <a:r>
              <a:rPr lang="en-US" altLang="ko-KR" sz="1600" dirty="0">
                <a:solidFill>
                  <a:srgbClr val="FF0000"/>
                </a:solidFill>
              </a:rPr>
              <a:t>publish </a:t>
            </a:r>
            <a:r>
              <a:rPr lang="ko-KR" altLang="en-US" sz="1600" dirty="0">
                <a:solidFill>
                  <a:srgbClr val="FF0000"/>
                </a:solidFill>
              </a:rPr>
              <a:t>할 수 없다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688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모듈 사용하기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전역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-g 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chemeClr val="tx1"/>
                </a:solidFill>
              </a:rPr>
              <a:t>로컬 설치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install </a:t>
            </a:r>
            <a:r>
              <a:rPr lang="en-US" altLang="ko-KR" sz="1600" dirty="0" smtClean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업데이트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@jsh-1235/math -g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update </a:t>
            </a:r>
            <a:r>
              <a:rPr lang="en-US" altLang="ko-KR" sz="1600" dirty="0">
                <a:solidFill>
                  <a:schemeClr val="tx1"/>
                </a:solidFill>
              </a:rPr>
              <a:t>@</a:t>
            </a:r>
            <a:r>
              <a:rPr lang="en-US" altLang="ko-KR" sz="1600" dirty="0" smtClean="0">
                <a:solidFill>
                  <a:schemeClr val="tx1"/>
                </a:solidFill>
              </a:rPr>
              <a:t>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전역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–g </a:t>
            </a:r>
            <a:r>
              <a:rPr lang="en-US" altLang="ko-KR" sz="1600" dirty="0">
                <a:solidFill>
                  <a:schemeClr val="tx1"/>
                </a:solidFill>
              </a:rPr>
              <a:t>@jsh-1235/math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로컬 </a:t>
            </a:r>
            <a:r>
              <a:rPr lang="ko-KR" altLang="en-US" sz="1600" dirty="0" smtClean="0">
                <a:solidFill>
                  <a:schemeClr val="tx1"/>
                </a:solidFill>
              </a:rPr>
              <a:t>삭제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uninstall </a:t>
            </a:r>
            <a:r>
              <a:rPr lang="en-US" altLang="ko-KR" sz="1600" dirty="0">
                <a:solidFill>
                  <a:schemeClr val="tx1"/>
                </a:solidFill>
              </a:rPr>
              <a:t>@jsh-1235/math --save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8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NPX (NPM Package Runner)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+mn-ea"/>
              </a:rPr>
              <a:t>npm</a:t>
            </a:r>
            <a:r>
              <a:rPr lang="ko-KR" altLang="en-US" sz="1200" dirty="0" smtClean="0">
                <a:latin typeface="+mn-ea"/>
              </a:rPr>
              <a:t>을 통해서 설치할 수 있는 모듈을 쉽고 간단하게 사용할 수 있도록 도와주는 도구이다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한번만 설치되고 사용 후 폐기되는 패키지를 실행할 수 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작업 절차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기본적으로 </a:t>
            </a:r>
            <a:r>
              <a:rPr lang="ko-KR" altLang="en-US" sz="1200" dirty="0" smtClean="0">
                <a:latin typeface="+mn-ea"/>
              </a:rPr>
              <a:t>실행 되어야 할 </a:t>
            </a:r>
            <a:r>
              <a:rPr lang="ko-KR" altLang="en-US" sz="1200" dirty="0">
                <a:latin typeface="+mn-ea"/>
              </a:rPr>
              <a:t>패키지가 경로에 있는지 먼저 </a:t>
            </a:r>
            <a:r>
              <a:rPr lang="ko-KR" altLang="en-US" sz="1200" dirty="0" smtClean="0">
                <a:latin typeface="+mn-ea"/>
              </a:rPr>
              <a:t>확인한다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경로에 </a:t>
            </a:r>
            <a:r>
              <a:rPr lang="ko-KR" altLang="en-US" sz="1200" dirty="0">
                <a:latin typeface="+mn-ea"/>
              </a:rPr>
              <a:t>제대로 있다면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그대로 </a:t>
            </a:r>
            <a:r>
              <a:rPr lang="ko-KR" altLang="en-US" sz="1200" dirty="0" smtClean="0">
                <a:latin typeface="+mn-ea"/>
              </a:rPr>
              <a:t>실행한다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latin typeface="+mn-ea"/>
              </a:rPr>
              <a:t>그렇지 </a:t>
            </a:r>
            <a:r>
              <a:rPr lang="ko-KR" altLang="en-US" sz="1200" dirty="0">
                <a:latin typeface="+mn-ea"/>
              </a:rPr>
              <a:t>않다면 패키지는 설치되어 있지 않다는 걸 의미하고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npx</a:t>
            </a:r>
            <a:r>
              <a:rPr lang="ko-KR" altLang="en-US" sz="1200" dirty="0">
                <a:latin typeface="+mn-ea"/>
              </a:rPr>
              <a:t>가 최신 버전의 패키지를 설치를 한 후에 </a:t>
            </a:r>
            <a:r>
              <a:rPr lang="ko-KR" altLang="en-US" sz="1200" dirty="0" smtClean="0">
                <a:latin typeface="+mn-ea"/>
              </a:rPr>
              <a:t>실행한다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실행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</a:rPr>
              <a:t>npx</a:t>
            </a:r>
            <a:r>
              <a:rPr lang="en-US" altLang="ko-KR" sz="1400" dirty="0">
                <a:latin typeface="+mn-ea"/>
              </a:rPr>
              <a:t> -p @btjsh1235/cli cli-sum-run </a:t>
            </a:r>
            <a:r>
              <a:rPr lang="en-US" altLang="ko-KR" sz="1400" dirty="0" smtClean="0">
                <a:latin typeface="+mn-ea"/>
              </a:rPr>
              <a:t>1,2,3,4,5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cli-sum-run 1,2,3,4,5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Local Test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>
                <a:latin typeface="+mn-ea"/>
              </a:rPr>
              <a:t>npm</a:t>
            </a:r>
            <a:r>
              <a:rPr lang="en-US" altLang="ko-KR" sz="1200" dirty="0" smtClean="0">
                <a:latin typeface="+mn-ea"/>
              </a:rPr>
              <a:t> link (</a:t>
            </a:r>
            <a:r>
              <a:rPr lang="ko-KR" altLang="en-US" sz="1200" dirty="0">
                <a:latin typeface="+mn-ea"/>
              </a:rPr>
              <a:t>해당 패키지의 </a:t>
            </a:r>
            <a:r>
              <a:rPr lang="en-US" altLang="ko-KR" sz="1200" smtClean="0">
                <a:latin typeface="+mn-ea"/>
              </a:rPr>
              <a:t>symlink(</a:t>
            </a:r>
            <a:r>
              <a:rPr lang="ko-KR" altLang="en-US" sz="1200" dirty="0" err="1">
                <a:latin typeface="+mn-ea"/>
              </a:rPr>
              <a:t>바로가기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를 </a:t>
            </a:r>
            <a:r>
              <a:rPr lang="ko-KR" altLang="en-US" sz="1200" dirty="0" smtClean="0">
                <a:latin typeface="+mn-ea"/>
              </a:rPr>
              <a:t>전역 폴더에 </a:t>
            </a:r>
            <a:r>
              <a:rPr lang="ko-KR" altLang="en-US" sz="1200" dirty="0">
                <a:latin typeface="+mn-ea"/>
              </a:rPr>
              <a:t>생성한다</a:t>
            </a:r>
            <a:r>
              <a:rPr lang="en-US" altLang="ko-KR" sz="1200" dirty="0" smtClean="0">
                <a:latin typeface="+mn-ea"/>
              </a:rPr>
              <a:t>.)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</a:rPr>
              <a:t>cli-sum-run </a:t>
            </a:r>
            <a:r>
              <a:rPr lang="en-US" altLang="ko-KR" sz="1200" dirty="0" smtClean="0">
                <a:latin typeface="+mn-ea"/>
              </a:rPr>
              <a:t>1,2,3,4,5</a:t>
            </a: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2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(Ubuntu)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is a version manager for node.js, designed to be installed per-user, and invoked per-shell. 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curl -o- </a:t>
            </a:r>
            <a:r>
              <a:rPr lang="en-US" altLang="ko-KR" sz="1200" dirty="0">
                <a:latin typeface="+mn-ea"/>
                <a:hlinkClick r:id="rId4"/>
              </a:rPr>
              <a:t>https://</a:t>
            </a:r>
            <a:r>
              <a:rPr lang="en-US" altLang="ko-KR" sz="1200" dirty="0" smtClean="0">
                <a:latin typeface="+mn-ea"/>
                <a:hlinkClick r:id="rId4"/>
              </a:rPr>
              <a:t>raw.githubusercontent.com/nvm-sh/nvm/v0.39.2/install.sh</a:t>
            </a: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latin typeface="+mn-ea"/>
              </a:rPr>
              <a:t>Github</a:t>
            </a:r>
            <a:r>
              <a:rPr lang="ko-KR" altLang="en-US" sz="1100" dirty="0" smtClean="0">
                <a:latin typeface="+mn-ea"/>
              </a:rPr>
              <a:t>에서 최신 버전의 </a:t>
            </a:r>
            <a:r>
              <a:rPr lang="en-US" altLang="ko-KR" sz="1100" dirty="0" err="1" smtClean="0">
                <a:latin typeface="+mn-ea"/>
              </a:rPr>
              <a:t>nvm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설치 </a:t>
            </a:r>
            <a:r>
              <a:rPr lang="ko-KR" altLang="en-US" sz="1100" dirty="0" err="1" smtClean="0">
                <a:latin typeface="+mn-ea"/>
              </a:rPr>
              <a:t>스트립트</a:t>
            </a:r>
            <a:r>
              <a:rPr lang="ko-KR" altLang="en-US" sz="1100" dirty="0" smtClean="0">
                <a:latin typeface="+mn-ea"/>
              </a:rPr>
              <a:t> 다운로드 및 검사</a:t>
            </a:r>
            <a:endParaRPr lang="en-US" altLang="ko-KR" sz="11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ko-KR" sz="1200" dirty="0">
                <a:latin typeface="+mn-ea"/>
              </a:rPr>
              <a:t>curl -o- https://</a:t>
            </a:r>
            <a:r>
              <a:rPr lang="pt-BR" altLang="ko-KR" sz="1200" dirty="0" smtClean="0">
                <a:latin typeface="+mn-ea"/>
              </a:rPr>
              <a:t>raw.githubusercontent.com/nvm-sh/nvm/v0.39.2/install.sh </a:t>
            </a:r>
            <a:r>
              <a:rPr lang="pt-BR" altLang="ko-KR" sz="1200" dirty="0">
                <a:latin typeface="+mn-ea"/>
              </a:rPr>
              <a:t>| bash </a:t>
            </a:r>
            <a:endParaRPr lang="pt-BR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현재 계정에 </a:t>
            </a:r>
            <a:r>
              <a:rPr lang="en-US" altLang="ko-KR" sz="1100" dirty="0" err="1" smtClean="0">
                <a:latin typeface="+mn-ea"/>
              </a:rPr>
              <a:t>nvm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설치</a:t>
            </a:r>
            <a:endParaRPr lang="pt-BR" altLang="ko-KR" sz="11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+mn-ea"/>
              </a:rPr>
              <a:t>source </a:t>
            </a:r>
            <a:r>
              <a:rPr lang="en-US" altLang="ko-KR" sz="1200" dirty="0">
                <a:latin typeface="+mn-ea"/>
              </a:rPr>
              <a:t>~/.</a:t>
            </a:r>
            <a:r>
              <a:rPr lang="en-US" altLang="ko-KR" sz="1200" dirty="0" err="1" smtClean="0">
                <a:latin typeface="+mn-ea"/>
              </a:rPr>
              <a:t>bashrc</a:t>
            </a: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latin typeface="+mn-ea"/>
              </a:rPr>
              <a:t>.</a:t>
            </a:r>
            <a:r>
              <a:rPr lang="en-US" altLang="ko-KR" sz="1100" dirty="0" err="1" smtClean="0">
                <a:latin typeface="+mn-ea"/>
              </a:rPr>
              <a:t>bashrc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파일 수정 후 바로 적용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list-remote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설치 가능한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목록 확인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install </a:t>
            </a:r>
            <a:r>
              <a:rPr lang="en-US" altLang="ko-KR" sz="1200" dirty="0" smtClean="0">
                <a:latin typeface="+mn-ea"/>
              </a:rPr>
              <a:t>v16.13.1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원하는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 선택 후 설치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list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현재 활성화 된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 확인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</a:rPr>
              <a:t>nvm</a:t>
            </a:r>
            <a:r>
              <a:rPr lang="en-US" altLang="ko-KR" sz="1200" dirty="0">
                <a:latin typeface="+mn-ea"/>
              </a:rPr>
              <a:t> use </a:t>
            </a:r>
            <a:r>
              <a:rPr lang="en-US" altLang="ko-KR" sz="1200" dirty="0" smtClean="0">
                <a:latin typeface="+mn-ea"/>
              </a:rPr>
              <a:t>v16.13.1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latin typeface="+mn-ea"/>
              </a:rPr>
              <a:t>설치된 </a:t>
            </a:r>
            <a:r>
              <a:rPr lang="en-US" altLang="ko-KR" sz="1100" dirty="0" smtClean="0">
                <a:latin typeface="+mn-ea"/>
              </a:rPr>
              <a:t>node </a:t>
            </a:r>
            <a:r>
              <a:rPr lang="ko-KR" altLang="en-US" sz="1100" dirty="0" smtClean="0">
                <a:latin typeface="+mn-ea"/>
              </a:rPr>
              <a:t>버전 중에 활성화 시킬 버전 선택</a:t>
            </a:r>
            <a:endParaRPr lang="en-US" altLang="ko-KR" sz="11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97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Audit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정의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보안 취약성 검사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사용법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 audit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프로젝트에서 사용하는 모듈의 취약성을 검사한다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audit –production 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devDependencies</a:t>
            </a:r>
            <a:r>
              <a:rPr lang="ko-KR" altLang="en-US" sz="1200" dirty="0" smtClean="0"/>
              <a:t>에 설치된 모듈의 검사는 생략한다</a:t>
            </a:r>
            <a:r>
              <a:rPr lang="en-US" altLang="ko-KR" sz="1200" dirty="0" smtClean="0"/>
              <a:t>.)</a:t>
            </a:r>
            <a:endParaRPr lang="en-US" altLang="ko-KR" sz="1200" dirty="0" smtClean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audit fix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+mn-ea"/>
              </a:rPr>
              <a:t>취약점을 가진 종속성에 대해 호환되는 버전으로 자동으로 업데이트를 해준다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audit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fix --force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+mn-ea"/>
              </a:rPr>
              <a:t>취약점을 가진 종속성에 대해 호환되는 버전으로 자동으로 업데이트를 해준다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>
              <a:latin typeface="+mn-ea"/>
            </a:endParaRP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89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(</a:t>
            </a:r>
            <a:r>
              <a:rPr lang="ko-KR" altLang="en-US" sz="1200" dirty="0"/>
              <a:t>노드 패키지 매니저</a:t>
            </a:r>
            <a:r>
              <a:rPr lang="en-US" altLang="ko-KR" sz="1200" dirty="0"/>
              <a:t>/Node Package Manager)</a:t>
            </a:r>
            <a:r>
              <a:rPr lang="ko-KR" altLang="en-US" sz="1200" dirty="0"/>
              <a:t>은 자바스크립트 프로그래밍 언어를 위한 패키지 관리자이다</a:t>
            </a:r>
            <a:r>
              <a:rPr lang="en-US" altLang="ko-KR" sz="12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자바스크립트 </a:t>
            </a:r>
            <a:r>
              <a:rPr lang="ko-KR" altLang="en-US" sz="1200" dirty="0"/>
              <a:t>런타임 환경 </a:t>
            </a:r>
            <a:r>
              <a:rPr lang="en-US" altLang="ko-KR" sz="1200" dirty="0"/>
              <a:t>Node.js</a:t>
            </a:r>
            <a:r>
              <a:rPr lang="ko-KR" altLang="en-US" sz="1200" dirty="0"/>
              <a:t>의 기본 패키지 관리자이다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FF0000"/>
                </a:solidFill>
              </a:rPr>
              <a:t>명령 </a:t>
            </a:r>
            <a:r>
              <a:rPr lang="ko-KR" altLang="en-US" sz="1200" dirty="0">
                <a:solidFill>
                  <a:srgbClr val="FF0000"/>
                </a:solidFill>
              </a:rPr>
              <a:t>줄 클라이언트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npm</a:t>
            </a:r>
            <a:r>
              <a:rPr lang="en-US" altLang="ko-KR" sz="1200" dirty="0">
                <a:solidFill>
                  <a:srgbClr val="FF0000"/>
                </a:solidFill>
              </a:rPr>
              <a:t>), </a:t>
            </a:r>
            <a:r>
              <a:rPr lang="ko-KR" altLang="en-US" sz="1200" dirty="0">
                <a:solidFill>
                  <a:srgbClr val="FF0000"/>
                </a:solidFill>
              </a:rPr>
              <a:t>그리고 공개 패키지와 지불 방식의 개인 패키지의 온라인 데이터베이스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npm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레지스트리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sz="1200" dirty="0">
                <a:solidFill>
                  <a:srgbClr val="FF0000"/>
                </a:solidFill>
              </a:rPr>
              <a:t>로 이루어져 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 </a:t>
            </a:r>
            <a:r>
              <a:rPr lang="ko-KR" altLang="en-US" sz="1200" dirty="0"/>
              <a:t>레지스트리는 클라이언트를 통해 접근되며 사용 가능한 패키지들은 </a:t>
            </a:r>
            <a:r>
              <a:rPr lang="en-US" altLang="ko-KR" sz="1200" dirty="0" err="1"/>
              <a:t>npm</a:t>
            </a:r>
            <a:r>
              <a:rPr lang="en-US" altLang="ko-KR" sz="1200" dirty="0"/>
              <a:t> </a:t>
            </a:r>
            <a:r>
              <a:rPr lang="ko-KR" altLang="en-US" sz="1200" dirty="0"/>
              <a:t>웹사이트를 통해 찾아보고 검색할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패키지 관리자와 레지스트리는 </a:t>
            </a:r>
            <a:r>
              <a:rPr lang="en-US" altLang="ko-KR" sz="1200" dirty="0" err="1"/>
              <a:t>npm</a:t>
            </a:r>
            <a:r>
              <a:rPr lang="ko-KR" altLang="en-US" sz="1200" dirty="0"/>
              <a:t>사에 의해 관리된다</a:t>
            </a:r>
            <a:r>
              <a:rPr lang="en-US" altLang="ko-KR" sz="1200" dirty="0" smtClean="0"/>
              <a:t>.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 descr="node.js - Private and Public NPM Package Install in Single Command - Stack  Overflo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4032448" cy="235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94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특징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NPM</a:t>
            </a:r>
            <a:r>
              <a:rPr lang="ko-KR" altLang="en-US" sz="1400" dirty="0"/>
              <a:t>은 자바스크립트 코드를 구성하고 공유하는 도구로 자바스크립트로 된 모든 것을 패키지로 관리하는 </a:t>
            </a:r>
            <a:r>
              <a:rPr lang="ko-KR" altLang="en-US" sz="1400" dirty="0" smtClean="0"/>
              <a:t>프로그램이다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NPM</a:t>
            </a:r>
            <a:r>
              <a:rPr lang="ko-KR" altLang="en-US" sz="1400" dirty="0"/>
              <a:t>은 </a:t>
            </a:r>
            <a:r>
              <a:rPr lang="en-US" altLang="ko-KR" sz="1400" dirty="0"/>
              <a:t>Node.js</a:t>
            </a:r>
            <a:r>
              <a:rPr lang="ko-KR" altLang="en-US" sz="1400" dirty="0"/>
              <a:t>를 설치하면 자동으로 설치되기 때문에 따로 설치할 필요 없이 편리하게 사용할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NPM</a:t>
            </a:r>
            <a:r>
              <a:rPr lang="ko-KR" altLang="en-US" sz="1400" dirty="0">
                <a:solidFill>
                  <a:srgbClr val="FF0000"/>
                </a:solidFill>
              </a:rPr>
              <a:t>은 자바스크립트 프로그래밍 언어를 위한 패키지 관리자이며</a:t>
            </a:r>
            <a:r>
              <a:rPr lang="en-US" altLang="ko-KR" sz="1400" dirty="0">
                <a:solidFill>
                  <a:srgbClr val="FF0000"/>
                </a:solidFill>
              </a:rPr>
              <a:t>, Node.js</a:t>
            </a:r>
            <a:r>
              <a:rPr lang="ko-KR" altLang="en-US" sz="1400" dirty="0">
                <a:solidFill>
                  <a:srgbClr val="FF0000"/>
                </a:solidFill>
              </a:rPr>
              <a:t>에서 실행되는 자바스크립트 프로그램을 관리해준다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패키지는 서비스에 </a:t>
            </a:r>
            <a:r>
              <a:rPr lang="ko-KR" altLang="en-US" sz="1400" dirty="0" err="1">
                <a:solidFill>
                  <a:srgbClr val="FF0000"/>
                </a:solidFill>
              </a:rPr>
              <a:t>업로드된</a:t>
            </a:r>
            <a:r>
              <a:rPr lang="ko-KR" altLang="en-US" sz="1400" dirty="0">
                <a:solidFill>
                  <a:srgbClr val="FF0000"/>
                </a:solidFill>
              </a:rPr>
              <a:t> 노드 모듈을 의미하는데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하나의 모듈이 다른 모듈을 사용할 수 있는 것처럼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하나의 패키지가 다른 패키지를 사용할 수 있다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NPM</a:t>
            </a:r>
            <a:r>
              <a:rPr lang="ko-KR" altLang="en-US" sz="1400" dirty="0"/>
              <a:t>은 특히 </a:t>
            </a:r>
            <a:r>
              <a:rPr lang="en-US" altLang="ko-KR" sz="1400" dirty="0"/>
              <a:t>Node.js</a:t>
            </a:r>
            <a:r>
              <a:rPr lang="ko-KR" altLang="en-US" sz="1400" dirty="0"/>
              <a:t>로 개발되는 </a:t>
            </a:r>
            <a:r>
              <a:rPr lang="ko-KR" altLang="en-US" sz="1400" dirty="0" err="1"/>
              <a:t>프론트엔드</a:t>
            </a:r>
            <a:r>
              <a:rPr lang="ko-KR" altLang="en-US" sz="1400" dirty="0"/>
              <a:t> 프로젝트에서는 필수적인 도구라고 할 수 있는데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Vue</a:t>
            </a:r>
            <a:r>
              <a:rPr lang="en-US" altLang="ko-KR" sz="1400" dirty="0"/>
              <a:t>, React</a:t>
            </a:r>
            <a:r>
              <a:rPr lang="ko-KR" altLang="en-US" sz="1400" dirty="0"/>
              <a:t>와 같이 자바스크립트 프레임워크를 사용하는 경우에는 </a:t>
            </a:r>
            <a:r>
              <a:rPr lang="en-US" altLang="ko-KR" sz="1400" dirty="0"/>
              <a:t>NPM</a:t>
            </a:r>
            <a:r>
              <a:rPr lang="ko-KR" altLang="en-US" sz="1400" dirty="0"/>
              <a:t>으로 쉽게 프로젝트의 버전 관리를 할 수 </a:t>
            </a:r>
            <a:r>
              <a:rPr lang="ko-KR" altLang="en-US" sz="1400" dirty="0" err="1" smtClean="0"/>
              <a:t>있어다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Version Syntax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major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/>
              <a:t>기존 </a:t>
            </a:r>
            <a:r>
              <a:rPr lang="ko-KR" altLang="en-US" sz="1200" dirty="0"/>
              <a:t>버</a:t>
            </a:r>
            <a:r>
              <a:rPr lang="ko-KR" altLang="en-US" sz="1200" dirty="0" smtClean="0"/>
              <a:t>전과 호환되지 않게 변경된 버전</a:t>
            </a:r>
            <a:endParaRPr lang="en-US" altLang="ko-KR" sz="12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minor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기존 버전과 </a:t>
            </a:r>
            <a:r>
              <a:rPr lang="ko-KR" altLang="en-US" sz="1200" dirty="0" smtClean="0"/>
              <a:t>호환되고 기능이 추가된 버전</a:t>
            </a: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micro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기존 버전과 </a:t>
            </a:r>
            <a:r>
              <a:rPr lang="ko-KR" altLang="en-US" sz="1200" dirty="0" smtClean="0"/>
              <a:t>호환되고 버그를 수정한 버전</a:t>
            </a:r>
            <a:endParaRPr lang="en-US" altLang="ko-KR" sz="1200" dirty="0" smtClean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view pm2 versions 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lvl="1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NPM : Semantic Versioning. Have you ever opened your package.json… | by  Anurag Bhattacharjee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96" y="4182544"/>
            <a:ext cx="3961808" cy="2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기본 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-g </a:t>
            </a:r>
            <a:r>
              <a:rPr lang="en-US" altLang="ko-KR" sz="1400" dirty="0" err="1"/>
              <a:t>npm@latest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-v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-h (help)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/>
              <a:t> -l (display usage info for all </a:t>
            </a:r>
            <a:r>
              <a:rPr lang="en-US" altLang="ko-KR" sz="1400" dirty="0" smtClean="0"/>
              <a:t>commands)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root (local)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 </a:t>
            </a:r>
            <a:r>
              <a:rPr lang="ko-KR" altLang="en-US" sz="1400" dirty="0"/>
              <a:t>폴더를 표준 </a:t>
            </a:r>
            <a:r>
              <a:rPr lang="ko-KR" altLang="en-US" sz="1400" dirty="0" smtClean="0"/>
              <a:t>출력으로 나타냅니다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-g root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유효한 </a:t>
            </a:r>
            <a:r>
              <a:rPr lang="en-US" altLang="ko-KR" sz="1400" dirty="0" err="1"/>
              <a:t>node_modules</a:t>
            </a:r>
            <a:r>
              <a:rPr lang="en-US" altLang="ko-KR" sz="1400" dirty="0"/>
              <a:t> </a:t>
            </a:r>
            <a:r>
              <a:rPr lang="ko-KR" altLang="en-US" sz="1400" dirty="0"/>
              <a:t>폴더를 표준 출력으로 나타냅니다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 latinLnBrk="0">
              <a:lnSpc>
                <a:spcPct val="150000"/>
              </a:lnSpc>
            </a:pP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cache clean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rebuild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dedupe 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FF0000"/>
                </a:solidFill>
              </a:rPr>
              <a:t>중복된 패키지를 정리해 준다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설치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install –</a:t>
            </a:r>
            <a:r>
              <a:rPr lang="en-US" altLang="ko-KR" sz="1400" dirty="0"/>
              <a:t>g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-g 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</a:t>
            </a:r>
            <a:r>
              <a:rPr lang="en-US" altLang="ko-KR" sz="1400" dirty="0"/>
              <a:t>g kill-port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삭제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</a:t>
            </a:r>
            <a:r>
              <a:rPr lang="en-US" altLang="ko-KR" sz="1400" dirty="0" err="1" smtClean="0"/>
              <a:t>pm</a:t>
            </a:r>
            <a:r>
              <a:rPr lang="en-US" altLang="ko-KR" sz="1400" dirty="0" smtClean="0"/>
              <a:t> uninstall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uninstall -g kill-port</a:t>
            </a:r>
          </a:p>
          <a:p>
            <a:pPr lvl="1" latinLnBrk="0">
              <a:lnSpc>
                <a:spcPct val="150000"/>
              </a:lnSpc>
            </a:pP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모듈 최신 업데이트</a:t>
            </a:r>
            <a:endParaRPr lang="en-US" altLang="ko-KR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등록된 </a:t>
            </a:r>
            <a:r>
              <a:rPr lang="ko-KR" altLang="en-US" sz="1400" dirty="0"/>
              <a:t>모듈들을 의존성에 알맞게 최신 버전으로 업데이트 한다</a:t>
            </a:r>
            <a:r>
              <a:rPr lang="en-US" altLang="ko-KR" sz="1400" dirty="0"/>
              <a:t>.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-check-updates -u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install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7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install options</a:t>
            </a:r>
            <a:endParaRPr lang="en-US" altLang="ko-KR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save-prod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/>
              <a:t>dependencies</a:t>
            </a:r>
            <a:r>
              <a:rPr lang="ko-KR" altLang="en-US" sz="1200" dirty="0"/>
              <a:t>에 패키지를 등록</a:t>
            </a:r>
            <a:r>
              <a:rPr lang="en-US" altLang="ko-KR" sz="1200" dirty="0"/>
              <a:t>(default)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save-dev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devDepndencies</a:t>
            </a:r>
            <a:r>
              <a:rPr lang="ko-KR" altLang="en-US" sz="1200" dirty="0"/>
              <a:t>에 패키지를 등록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save-optional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package.json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optionalDependencies</a:t>
            </a:r>
            <a:r>
              <a:rPr lang="ko-KR" altLang="en-US" sz="1200" dirty="0"/>
              <a:t>에 패키지를 등록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–</a:t>
            </a:r>
            <a:r>
              <a:rPr lang="en-US" altLang="ko-KR" sz="1400" dirty="0" smtClean="0"/>
              <a:t>no-save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dependencies</a:t>
            </a:r>
            <a:r>
              <a:rPr lang="ko-KR" altLang="en-US" sz="1200" dirty="0"/>
              <a:t>에 패키지를 등록하지 않음</a:t>
            </a:r>
            <a:endParaRPr lang="en-US" altLang="ko-KR" sz="1200" dirty="0" smtClean="0"/>
          </a:p>
          <a:p>
            <a:pPr lvl="2" latinLnBrk="0">
              <a:lnSpc>
                <a:spcPct val="150000"/>
              </a:lnSpc>
            </a:pP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endParaRPr kumimoji="0" lang="en-US" altLang="ko-KR" sz="16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9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설치된 모듈 확인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(Local Module)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list -g (Global Module)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/>
              <a:t>npm</a:t>
            </a:r>
            <a:r>
              <a:rPr lang="en-US" altLang="ko-KR" sz="1200" dirty="0" smtClean="0"/>
              <a:t> list –g –depth=0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npm</a:t>
            </a:r>
            <a:r>
              <a:rPr lang="en-US" altLang="ko-KR" sz="1200" dirty="0"/>
              <a:t> list –g –</a:t>
            </a:r>
            <a:r>
              <a:rPr lang="en-US" altLang="ko-KR" sz="1200" dirty="0" smtClean="0"/>
              <a:t>depth=1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NPM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모듈 검색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info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search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docs kill-port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outdated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NPM Package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업데이트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npm</a:t>
            </a:r>
            <a:r>
              <a:rPr lang="en-US" altLang="ko-KR" sz="1400" dirty="0"/>
              <a:t> install -g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-check-update : </a:t>
            </a:r>
            <a:r>
              <a:rPr lang="ko-KR" altLang="en-US" sz="1400" dirty="0" smtClean="0"/>
              <a:t>전역적으로 업데이트 수행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bg1">
                    <a:lumMod val="75000"/>
                  </a:schemeClr>
                </a:solidFill>
              </a:rPr>
              <a:t>ncu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–u : </a:t>
            </a:r>
            <a:r>
              <a:rPr lang="ko-KR" altLang="en-US" sz="1400" dirty="0" smtClean="0">
                <a:solidFill>
                  <a:schemeClr val="bg1">
                    <a:lumMod val="75000"/>
                  </a:schemeClr>
                </a:solidFill>
              </a:rPr>
              <a:t>업데이트 항목 표시 </a:t>
            </a:r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</a:rPr>
              <a:t>(outdated)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npx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-check-updates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npx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-check-updates -</a:t>
            </a:r>
            <a:r>
              <a:rPr lang="en-US" altLang="ko-KR" sz="1400" dirty="0" smtClean="0">
                <a:solidFill>
                  <a:srgbClr val="FF0000"/>
                </a:solidFill>
              </a:rPr>
              <a:t>u (check &amp; update)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 : </a:t>
            </a:r>
            <a:r>
              <a:rPr lang="ko-KR" altLang="en-US" sz="1400" dirty="0">
                <a:solidFill>
                  <a:srgbClr val="FF0000"/>
                </a:solidFill>
              </a:rPr>
              <a:t>실제 업데이트 </a:t>
            </a:r>
            <a:r>
              <a:rPr lang="ko-KR" altLang="en-US" sz="1400" dirty="0" smtClean="0">
                <a:solidFill>
                  <a:srgbClr val="FF0000"/>
                </a:solidFill>
              </a:rPr>
              <a:t>수행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Dependencies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목록 자동 설치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npm</a:t>
            </a:r>
            <a:r>
              <a:rPr lang="en-US" altLang="ko-KR" sz="1400" dirty="0">
                <a:solidFill>
                  <a:srgbClr val="FF0000"/>
                </a:solidFill>
              </a:rPr>
              <a:t> install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package.json</a:t>
            </a:r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  <a:r>
              <a:rPr lang="ko-KR" altLang="en-US" sz="1400" dirty="0" smtClean="0">
                <a:solidFill>
                  <a:srgbClr val="FF0000"/>
                </a:solidFill>
              </a:rPr>
              <a:t>생략 가능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38023</TotalTime>
  <Words>844</Words>
  <Application>Microsoft Office PowerPoint</Application>
  <PresentationFormat>화면 슬라이드 쇼(4:3)</PresentationFormat>
  <Paragraphs>193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NPM 개발 도구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3966</cp:revision>
  <cp:lastPrinted>2020-07-31T05:58:37Z</cp:lastPrinted>
  <dcterms:created xsi:type="dcterms:W3CDTF">2007-03-28T23:45:48Z</dcterms:created>
  <dcterms:modified xsi:type="dcterms:W3CDTF">2024-09-25T01:03:04Z</dcterms:modified>
</cp:coreProperties>
</file>